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1" r:id="rId5"/>
    <p:sldMasterId id="2147483831" r:id="rId6"/>
  </p:sldMasterIdLst>
  <p:notesMasterIdLst>
    <p:notesMasterId r:id="rId10"/>
  </p:notesMasterIdLst>
  <p:sldIdLst>
    <p:sldId id="1856" r:id="rId7"/>
    <p:sldId id="257" r:id="rId8"/>
    <p:sldId id="256"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E68D365-5CAC-AE51-5E74-8A4B6888B4F8}" v="2" dt="2025-05-19T21:25:07.841"/>
    <p1510:client id="{E8288BA6-967E-47AF-A9AA-EEDFB9D90094}" v="3" dt="2025-05-19T21:25:24.19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 Target="slides/slide1.xml"/><Relationship Id="rId12" Type="http://schemas.openxmlformats.org/officeDocument/2006/relationships/viewProps" Target="viewProps.xml"/><Relationship Id="rId2" Type="http://schemas.openxmlformats.org/officeDocument/2006/relationships/customXml" Target="../customXml/item2.xml"/><Relationship Id="rId16"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Master" Target="slideMasters/slideMaster2.xml"/><Relationship Id="rId11" Type="http://schemas.openxmlformats.org/officeDocument/2006/relationships/presProps" Target="presProps.xml"/><Relationship Id="rId5" Type="http://schemas.openxmlformats.org/officeDocument/2006/relationships/slideMaster" Target="slideMasters/slideMaster1.xml"/><Relationship Id="rId15" Type="http://schemas.microsoft.com/office/2016/11/relationships/changesInfo" Target="changesInfos/changesInfo1.xml"/><Relationship Id="rId10" Type="http://schemas.openxmlformats.org/officeDocument/2006/relationships/notesMaster" Target="notesMasters/notesMaster1.xml"/><Relationship Id="rId4" Type="http://schemas.openxmlformats.org/officeDocument/2006/relationships/customXml" Target="../customXml/item4.xml"/><Relationship Id="rId9" Type="http://schemas.openxmlformats.org/officeDocument/2006/relationships/slide" Target="slides/slide3.xml"/><Relationship Id="rId14"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rendan Murphy" userId="e9f923b6-6d89-4d4e-a3b7-d9304b9d44ba" providerId="ADAL" clId="{E8288BA6-967E-47AF-A9AA-EEDFB9D90094}"/>
    <pc:docChg chg="addSld delSld modSld sldOrd">
      <pc:chgData name="Brendan Murphy" userId="e9f923b6-6d89-4d4e-a3b7-d9304b9d44ba" providerId="ADAL" clId="{E8288BA6-967E-47AF-A9AA-EEDFB9D90094}" dt="2025-05-19T21:25:24.196" v="3" actId="47"/>
      <pc:docMkLst>
        <pc:docMk/>
      </pc:docMkLst>
      <pc:sldChg chg="del">
        <pc:chgData name="Brendan Murphy" userId="e9f923b6-6d89-4d4e-a3b7-d9304b9d44ba" providerId="ADAL" clId="{E8288BA6-967E-47AF-A9AA-EEDFB9D90094}" dt="2025-05-19T21:25:24.196" v="3" actId="47"/>
        <pc:sldMkLst>
          <pc:docMk/>
          <pc:sldMk cId="2256681323" sldId="258"/>
        </pc:sldMkLst>
      </pc:sldChg>
      <pc:sldChg chg="add ord">
        <pc:chgData name="Brendan Murphy" userId="e9f923b6-6d89-4d4e-a3b7-d9304b9d44ba" providerId="ADAL" clId="{E8288BA6-967E-47AF-A9AA-EEDFB9D90094}" dt="2025-05-19T21:25:22.359" v="2"/>
        <pc:sldMkLst>
          <pc:docMk/>
          <pc:sldMk cId="842136901" sldId="1856"/>
        </pc:sldMkLst>
      </pc:sldChg>
    </pc:docChg>
  </pc:docChgLst>
  <pc:docChgLst>
    <pc:chgData name="Brendan Murphy" userId="S::bmurphy@affirma.com::e9f923b6-6d89-4d4e-a3b7-d9304b9d44ba" providerId="AD" clId="Web-{8E68D365-5CAC-AE51-5E74-8A4B6888B4F8}"/>
    <pc:docChg chg="addSld delSld">
      <pc:chgData name="Brendan Murphy" userId="S::bmurphy@affirma.com::e9f923b6-6d89-4d4e-a3b7-d9304b9d44ba" providerId="AD" clId="Web-{8E68D365-5CAC-AE51-5E74-8A4B6888B4F8}" dt="2025-05-19T21:25:07.841" v="1"/>
      <pc:docMkLst>
        <pc:docMk/>
      </pc:docMkLst>
      <pc:sldChg chg="add del">
        <pc:chgData name="Brendan Murphy" userId="S::bmurphy@affirma.com::e9f923b6-6d89-4d4e-a3b7-d9304b9d44ba" providerId="AD" clId="Web-{8E68D365-5CAC-AE51-5E74-8A4B6888B4F8}" dt="2025-05-19T21:25:07.841" v="1"/>
        <pc:sldMkLst>
          <pc:docMk/>
          <pc:sldMk cId="842136901" sldId="1856"/>
        </pc:sldMkLst>
      </pc:sldChg>
      <pc:sldMasterChg chg="addSldLayout">
        <pc:chgData name="Brendan Murphy" userId="S::bmurphy@affirma.com::e9f923b6-6d89-4d4e-a3b7-d9304b9d44ba" providerId="AD" clId="Web-{8E68D365-5CAC-AE51-5E74-8A4B6888B4F8}" dt="2025-05-19T21:25:02.497" v="0"/>
        <pc:sldMasterMkLst>
          <pc:docMk/>
          <pc:sldMasterMk cId="2845489276" sldId="2147483711"/>
        </pc:sldMasterMkLst>
        <pc:sldLayoutChg chg="add replId">
          <pc:chgData name="Brendan Murphy" userId="S::bmurphy@affirma.com::e9f923b6-6d89-4d4e-a3b7-d9304b9d44ba" providerId="AD" clId="Web-{8E68D365-5CAC-AE51-5E74-8A4B6888B4F8}" dt="2025-05-19T21:25:02.497" v="0"/>
          <pc:sldLayoutMkLst>
            <pc:docMk/>
            <pc:sldMasterMk cId="2845489276" sldId="2147483711"/>
            <pc:sldLayoutMk cId="4129919159" sldId="2147483834"/>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EDAA9C2-C951-471C-B22A-587F4E630ACF}" type="datetimeFigureOut">
              <a:rPr lang="en-US"/>
              <a:t>5/19/2025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3633A33-677F-41B6-BA68-31DB88E60FD3}" type="slidenum">
              <a:rPr lang="en-US"/>
              <a:t>‹#›</a:t>
            </a:fld>
            <a:endParaRPr lang="en-US"/>
          </a:p>
        </p:txBody>
      </p:sp>
    </p:spTree>
    <p:extLst>
      <p:ext uri="{BB962C8B-B14F-4D97-AF65-F5344CB8AC3E}">
        <p14:creationId xmlns:p14="http://schemas.microsoft.com/office/powerpoint/2010/main" val="9536767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54050" y="1162050"/>
            <a:ext cx="5573713" cy="31369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E3F6CF-073A-4B4F-A2B7-08B9C7DBCB96}" type="slidenum">
              <a:rPr lang="en-US" smtClean="0"/>
              <a:t>1</a:t>
            </a:fld>
            <a:endParaRPr lang="en-US"/>
          </a:p>
        </p:txBody>
      </p:sp>
    </p:spTree>
    <p:extLst>
      <p:ext uri="{BB962C8B-B14F-4D97-AF65-F5344CB8AC3E}">
        <p14:creationId xmlns:p14="http://schemas.microsoft.com/office/powerpoint/2010/main" val="5336777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54050" y="1162050"/>
            <a:ext cx="5573713" cy="31369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E3F6CF-073A-4B4F-A2B7-08B9C7DBCB96}" type="slidenum">
              <a:rPr lang="en-US" smtClean="0"/>
              <a:t>2</a:t>
            </a:fld>
            <a:endParaRPr lang="en-US"/>
          </a:p>
        </p:txBody>
      </p:sp>
    </p:spTree>
    <p:extLst>
      <p:ext uri="{BB962C8B-B14F-4D97-AF65-F5344CB8AC3E}">
        <p14:creationId xmlns:p14="http://schemas.microsoft.com/office/powerpoint/2010/main" val="3259824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54050" y="1162050"/>
            <a:ext cx="5573713" cy="31369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E3F6CF-073A-4B4F-A2B7-08B9C7DBCB96}" type="slidenum">
              <a:rPr lang="en-US" smtClean="0"/>
              <a:t>3</a:t>
            </a:fld>
            <a:endParaRPr lang="en-US"/>
          </a:p>
        </p:txBody>
      </p:sp>
    </p:spTree>
    <p:extLst>
      <p:ext uri="{BB962C8B-B14F-4D97-AF65-F5344CB8AC3E}">
        <p14:creationId xmlns:p14="http://schemas.microsoft.com/office/powerpoint/2010/main" val="187747023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9" name="Picture 8"/>
          <p:cNvPicPr>
            <a:picLocks/>
          </p:cNvPicPr>
          <p:nvPr/>
        </p:nvPicPr>
        <p:blipFill rotWithShape="1">
          <a:blip r:embed="rId2">
            <a:extLst>
              <a:ext uri="{28A0092B-C50C-407E-A947-70E740481C1C}">
                <a14:useLocalDpi xmlns:a14="http://schemas.microsoft.com/office/drawing/2010/main" val="0"/>
              </a:ext>
            </a:extLst>
          </a:blip>
          <a:srcRect r="25490"/>
          <a:stretch/>
        </p:blipFill>
        <p:spPr>
          <a:xfrm>
            <a:off x="1" y="0"/>
            <a:ext cx="12192000" cy="6858000"/>
          </a:xfrm>
          <a:prstGeom prst="rect">
            <a:avLst/>
          </a:prstGeom>
        </p:spPr>
      </p:pic>
      <p:sp>
        <p:nvSpPr>
          <p:cNvPr id="2" name="Title 1"/>
          <p:cNvSpPr>
            <a:spLocks noGrp="1"/>
          </p:cNvSpPr>
          <p:nvPr>
            <p:ph type="ctrTitle"/>
          </p:nvPr>
        </p:nvSpPr>
        <p:spPr>
          <a:xfrm>
            <a:off x="1349941" y="2938387"/>
            <a:ext cx="7988613" cy="537931"/>
          </a:xfrm>
        </p:spPr>
        <p:txBody>
          <a:bodyPr wrap="none" anchor="t" anchorCtr="0">
            <a:noAutofit/>
          </a:bodyPr>
          <a:lstStyle>
            <a:lvl1pPr algn="l">
              <a:defRPr sz="2700">
                <a:solidFill>
                  <a:schemeClr val="bg1"/>
                </a:solidFill>
              </a:defRPr>
            </a:lvl1pPr>
          </a:lstStyle>
          <a:p>
            <a:r>
              <a:rPr lang="en-US"/>
              <a:t>Click to edit Master title style</a:t>
            </a:r>
          </a:p>
        </p:txBody>
      </p:sp>
      <p:sp>
        <p:nvSpPr>
          <p:cNvPr id="3" name="Subtitle 2"/>
          <p:cNvSpPr>
            <a:spLocks noGrp="1"/>
          </p:cNvSpPr>
          <p:nvPr>
            <p:ph type="subTitle" idx="1"/>
          </p:nvPr>
        </p:nvSpPr>
        <p:spPr>
          <a:xfrm>
            <a:off x="1349941" y="3727850"/>
            <a:ext cx="7988613" cy="1656131"/>
          </a:xfrm>
        </p:spPr>
        <p:txBody>
          <a:bodyPr>
            <a:normAutofit/>
          </a:bodyPr>
          <a:lstStyle>
            <a:lvl1pPr marL="0" indent="0" algn="l">
              <a:buNone/>
              <a:defRPr sz="2400">
                <a:solidFill>
                  <a:schemeClr val="bg1"/>
                </a:solidFill>
                <a:latin typeface="Segoe UI Semilight" panose="020B0402040204020203" pitchFamily="34" charset="0"/>
                <a:cs typeface="Segoe UI Semilight" panose="020B0402040204020203" pitchFamily="34" charset="0"/>
              </a:defRPr>
            </a:lvl1pPr>
            <a:lvl2pPr marL="448267" indent="0" algn="ctr">
              <a:buNone/>
              <a:defRPr sz="2000"/>
            </a:lvl2pPr>
            <a:lvl3pPr marL="896533" indent="0" algn="ctr">
              <a:buNone/>
              <a:defRPr sz="1800"/>
            </a:lvl3pPr>
            <a:lvl4pPr marL="1344800" indent="0" algn="ctr">
              <a:buNone/>
              <a:defRPr sz="1600"/>
            </a:lvl4pPr>
            <a:lvl5pPr marL="1793067" indent="0" algn="ctr">
              <a:buNone/>
              <a:defRPr sz="1600"/>
            </a:lvl5pPr>
            <a:lvl6pPr marL="2241334" indent="0" algn="ctr">
              <a:buNone/>
              <a:defRPr sz="1600"/>
            </a:lvl6pPr>
            <a:lvl7pPr marL="2689600" indent="0" algn="ctr">
              <a:buNone/>
              <a:defRPr sz="1600"/>
            </a:lvl7pPr>
            <a:lvl8pPr marL="3137867" indent="0" algn="ctr">
              <a:buNone/>
              <a:defRPr sz="1600"/>
            </a:lvl8pPr>
            <a:lvl9pPr marL="3586133"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EB5FE165-096F-487F-8435-22B7C977BBAC}" type="datetime1">
              <a:rPr lang="en-US" smtClean="0"/>
              <a:t>5/19/2025</a:t>
            </a:fld>
            <a:endParaRPr lang="en-US"/>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9939" y="2209472"/>
            <a:ext cx="1942773" cy="504381"/>
          </a:xfrm>
          <a:prstGeom prst="rect">
            <a:avLst/>
          </a:prstGeom>
        </p:spPr>
      </p:pic>
      <p:pic>
        <p:nvPicPr>
          <p:cNvPr id="10" name="Picture 9">
            <a:extLst>
              <a:ext uri="{FF2B5EF4-FFF2-40B4-BE49-F238E27FC236}">
                <a16:creationId xmlns:a16="http://schemas.microsoft.com/office/drawing/2014/main" id="{E0965F55-11BA-49A6-947C-F53153066243}"/>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20400" y="6400800"/>
            <a:ext cx="704426" cy="182880"/>
          </a:xfrm>
          <a:prstGeom prst="rect">
            <a:avLst/>
          </a:prstGeom>
        </p:spPr>
      </p:pic>
    </p:spTree>
    <p:extLst>
      <p:ext uri="{BB962C8B-B14F-4D97-AF65-F5344CB8AC3E}">
        <p14:creationId xmlns:p14="http://schemas.microsoft.com/office/powerpoint/2010/main" val="33737569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1_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a:defRPr>
                <a:latin typeface="Segoe UI" panose="020B0502040204020203" pitchFamily="34" charset="0"/>
              </a:defRPr>
            </a:lvl1pPr>
          </a:lstStyle>
          <a:p>
            <a:fld id="{8FB3B390-3D70-4147-B0BB-53F5951107F8}" type="datetime1">
              <a:rPr lang="en-US" smtClean="0"/>
              <a:t>5/19/2025</a:t>
            </a:fld>
            <a:endParaRPr lang="en-US"/>
          </a:p>
        </p:txBody>
      </p:sp>
      <p:sp>
        <p:nvSpPr>
          <p:cNvPr id="4" name="Footer Placeholder 3"/>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5" name="Slide Number Placeholder 4"/>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pic>
        <p:nvPicPr>
          <p:cNvPr id="7" name="Picture 6"/>
          <p:cNvPicPr>
            <a:picLocks noChangeAspect="1"/>
          </p:cNvPicPr>
          <p:nvPr/>
        </p:nvPicPr>
        <p:blipFill>
          <a:blip r:embed="rId2"/>
          <a:stretch>
            <a:fillRect/>
          </a:stretch>
        </p:blipFill>
        <p:spPr>
          <a:xfrm>
            <a:off x="3" y="4"/>
            <a:ext cx="9980838" cy="818148"/>
          </a:xfrm>
          <a:prstGeom prst="rect">
            <a:avLst/>
          </a:prstGeom>
        </p:spPr>
      </p:pic>
      <p:sp>
        <p:nvSpPr>
          <p:cNvPr id="12" name="Rectangle 11"/>
          <p:cNvSpPr/>
          <p:nvPr/>
        </p:nvSpPr>
        <p:spPr>
          <a:xfrm>
            <a:off x="2" y="0"/>
            <a:ext cx="12192000" cy="990600"/>
          </a:xfrm>
          <a:prstGeom prst="rect">
            <a:avLst/>
          </a:prstGeom>
          <a:solidFill>
            <a:srgbClr val="006580"/>
          </a:solidFill>
          <a:ln>
            <a:solidFill>
              <a:srgbClr val="026373"/>
            </a:solidFill>
          </a:ln>
        </p:spPr>
        <p:style>
          <a:lnRef idx="2">
            <a:schemeClr val="accent1">
              <a:shade val="50000"/>
            </a:schemeClr>
          </a:lnRef>
          <a:fillRef idx="1">
            <a:schemeClr val="accent1"/>
          </a:fillRef>
          <a:effectRef idx="0">
            <a:schemeClr val="accent1"/>
          </a:effectRef>
          <a:fontRef idx="minor">
            <a:schemeClr val="lt1"/>
          </a:fontRef>
        </p:style>
        <p:txBody>
          <a:bodyPr lIns="76200" rIns="76200" rtlCol="0" anchor="ctr"/>
          <a:lstStyle/>
          <a:p>
            <a:pPr algn="ctr"/>
            <a:endParaRPr lang="en-US" sz="1800">
              <a:solidFill>
                <a:schemeClr val="bg1"/>
              </a:solidFill>
              <a:latin typeface="Segoe UI" panose="020B0502040204020203" pitchFamily="34" charset="0"/>
            </a:endParaRPr>
          </a:p>
        </p:txBody>
      </p:sp>
      <p:sp>
        <p:nvSpPr>
          <p:cNvPr id="2" name="Title 1"/>
          <p:cNvSpPr>
            <a:spLocks noGrp="1"/>
          </p:cNvSpPr>
          <p:nvPr>
            <p:ph type="title"/>
          </p:nvPr>
        </p:nvSpPr>
        <p:spPr>
          <a:xfrm>
            <a:off x="381000" y="228600"/>
            <a:ext cx="11430000" cy="533400"/>
          </a:xfrm>
          <a:noFill/>
        </p:spPr>
        <p:txBody>
          <a:bodyPr>
            <a:noAutofit/>
          </a:bodyPr>
          <a:lstStyle>
            <a:lvl1pPr>
              <a:defRPr>
                <a:solidFill>
                  <a:schemeClr val="bg1"/>
                </a:solidFill>
                <a:latin typeface="+mj-lt"/>
              </a:defRPr>
            </a:lvl1pPr>
          </a:lstStyle>
          <a:p>
            <a:r>
              <a:rPr lang="en-US"/>
              <a:t>Click to edit Master title style</a:t>
            </a:r>
          </a:p>
        </p:txBody>
      </p:sp>
      <p:pic>
        <p:nvPicPr>
          <p:cNvPr id="9" name="Picture 8">
            <a:extLst>
              <a:ext uri="{FF2B5EF4-FFF2-40B4-BE49-F238E27FC236}">
                <a16:creationId xmlns:a16="http://schemas.microsoft.com/office/drawing/2014/main" id="{D16555EA-DF61-4D1D-A390-A2A781A275ED}"/>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r="4077"/>
          <a:stretch/>
        </p:blipFill>
        <p:spPr>
          <a:xfrm>
            <a:off x="10820400" y="6400800"/>
            <a:ext cx="709913" cy="228600"/>
          </a:xfrm>
          <a:prstGeom prst="rect">
            <a:avLst/>
          </a:prstGeom>
        </p:spPr>
      </p:pic>
    </p:spTree>
    <p:extLst>
      <p:ext uri="{BB962C8B-B14F-4D97-AF65-F5344CB8AC3E}">
        <p14:creationId xmlns:p14="http://schemas.microsoft.com/office/powerpoint/2010/main" val="22438031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8F97E55-68B0-4E78-8819-96463181F0E0}"/>
              </a:ext>
            </a:extLst>
          </p:cNvPr>
          <p:cNvSpPr/>
          <p:nvPr userDrawn="1"/>
        </p:nvSpPr>
        <p:spPr>
          <a:xfrm>
            <a:off x="2" y="0"/>
            <a:ext cx="12192000" cy="990600"/>
          </a:xfrm>
          <a:prstGeom prst="rect">
            <a:avLst/>
          </a:prstGeom>
          <a:solidFill>
            <a:srgbClr val="004E59"/>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800">
              <a:solidFill>
                <a:schemeClr val="bg1"/>
              </a:solidFill>
              <a:latin typeface="Segoe UI" panose="020B0502040204020203" pitchFamily="34" charset="0"/>
            </a:endParaRPr>
          </a:p>
        </p:txBody>
      </p:sp>
      <p:sp>
        <p:nvSpPr>
          <p:cNvPr id="2" name="Title 1"/>
          <p:cNvSpPr>
            <a:spLocks noGrp="1"/>
          </p:cNvSpPr>
          <p:nvPr>
            <p:ph type="title"/>
          </p:nvPr>
        </p:nvSpPr>
        <p:spPr>
          <a:xfrm>
            <a:off x="381000" y="228600"/>
            <a:ext cx="11430000" cy="533400"/>
          </a:xfrm>
        </p:spPr>
        <p:txBody>
          <a:bodyPr/>
          <a:lstStyle>
            <a:lvl1pPr>
              <a:defRPr>
                <a:solidFill>
                  <a:schemeClr val="bg1"/>
                </a:solidFill>
                <a:latin typeface="+mj-lt"/>
              </a:defRPr>
            </a:lvl1pPr>
          </a:lstStyle>
          <a:p>
            <a:r>
              <a:rPr lang="en-US"/>
              <a:t>Click to edit Master title style</a:t>
            </a:r>
          </a:p>
        </p:txBody>
      </p:sp>
      <p:sp>
        <p:nvSpPr>
          <p:cNvPr id="3" name="Content Placeholder 2"/>
          <p:cNvSpPr>
            <a:spLocks noGrp="1"/>
          </p:cNvSpPr>
          <p:nvPr>
            <p:ph idx="1"/>
          </p:nvPr>
        </p:nvSpPr>
        <p:spPr>
          <a:xfrm>
            <a:off x="381000" y="1219200"/>
            <a:ext cx="11430000" cy="4350456"/>
          </a:xfrm>
        </p:spPr>
        <p:txBody>
          <a:bodyPr tIns="91440" bIns="91440">
            <a:noAutofit/>
          </a:bodyPr>
          <a:lstStyle>
            <a:lvl1pPr marL="0" indent="0">
              <a:lnSpc>
                <a:spcPct val="120000"/>
              </a:lnSpc>
              <a:spcBef>
                <a:spcPts val="1000"/>
              </a:spcBef>
              <a:buNone/>
              <a:defRPr sz="1200">
                <a:latin typeface="Segoe UI" panose="020B0502040204020203" pitchFamily="34" charset="0"/>
              </a:defRPr>
            </a:lvl1pPr>
            <a:lvl2pPr marL="448266" indent="0">
              <a:lnSpc>
                <a:spcPct val="120000"/>
              </a:lnSpc>
              <a:spcBef>
                <a:spcPts val="1000"/>
              </a:spcBef>
              <a:buNone/>
              <a:defRPr sz="1200">
                <a:latin typeface="Segoe UI" panose="020B0502040204020203" pitchFamily="34" charset="0"/>
              </a:defRPr>
            </a:lvl2pPr>
            <a:lvl3pPr marL="896533" indent="0">
              <a:lnSpc>
                <a:spcPct val="120000"/>
              </a:lnSpc>
              <a:spcBef>
                <a:spcPts val="1000"/>
              </a:spcBef>
              <a:buNone/>
              <a:defRPr sz="1200">
                <a:latin typeface="Segoe UI" panose="020B0502040204020203" pitchFamily="34" charset="0"/>
              </a:defRPr>
            </a:lvl3pPr>
            <a:lvl4pPr marL="1344800" indent="0">
              <a:lnSpc>
                <a:spcPct val="120000"/>
              </a:lnSpc>
              <a:spcBef>
                <a:spcPts val="1000"/>
              </a:spcBef>
              <a:buNone/>
              <a:defRPr sz="1200">
                <a:latin typeface="Segoe UI" panose="020B0502040204020203" pitchFamily="34" charset="0"/>
              </a:defRPr>
            </a:lvl4pPr>
            <a:lvl5pPr marL="1793067" indent="0">
              <a:lnSpc>
                <a:spcPct val="120000"/>
              </a:lnSpc>
              <a:spcBef>
                <a:spcPts val="1000"/>
              </a:spcBef>
              <a:buNone/>
              <a:defRPr sz="1200">
                <a:latin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D6ABAB9D-96B1-4270-A3E0-6D838C6F3255}" type="datetime1">
              <a:rPr lang="en-US" smtClean="0"/>
              <a:t>5/19/2025</a:t>
            </a:fld>
            <a:endParaRPr lang="en-US"/>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pic>
        <p:nvPicPr>
          <p:cNvPr id="8" name="Picture 7">
            <a:extLst>
              <a:ext uri="{FF2B5EF4-FFF2-40B4-BE49-F238E27FC236}">
                <a16:creationId xmlns:a16="http://schemas.microsoft.com/office/drawing/2014/main" id="{FA8DF217-1EAD-4B4A-A2F2-041F388DEC88}"/>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4077"/>
          <a:stretch/>
        </p:blipFill>
        <p:spPr>
          <a:xfrm>
            <a:off x="10820400" y="6400800"/>
            <a:ext cx="709913" cy="228600"/>
          </a:xfrm>
          <a:prstGeom prst="rect">
            <a:avLst/>
          </a:prstGeom>
        </p:spPr>
      </p:pic>
    </p:spTree>
    <p:extLst>
      <p:ext uri="{BB962C8B-B14F-4D97-AF65-F5344CB8AC3E}">
        <p14:creationId xmlns:p14="http://schemas.microsoft.com/office/powerpoint/2010/main" val="280867220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8F97E55-68B0-4E78-8819-96463181F0E0}"/>
              </a:ext>
            </a:extLst>
          </p:cNvPr>
          <p:cNvSpPr/>
          <p:nvPr userDrawn="1"/>
        </p:nvSpPr>
        <p:spPr>
          <a:xfrm>
            <a:off x="2" y="0"/>
            <a:ext cx="12192000" cy="990600"/>
          </a:xfrm>
          <a:prstGeom prst="rect">
            <a:avLst/>
          </a:prstGeom>
          <a:solidFill>
            <a:srgbClr val="004E59"/>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800">
              <a:solidFill>
                <a:schemeClr val="bg1"/>
              </a:solidFill>
              <a:latin typeface="Segoe UI" panose="020B0502040204020203" pitchFamily="34" charset="0"/>
            </a:endParaRPr>
          </a:p>
        </p:txBody>
      </p:sp>
      <p:sp>
        <p:nvSpPr>
          <p:cNvPr id="2" name="Title 1"/>
          <p:cNvSpPr>
            <a:spLocks noGrp="1"/>
          </p:cNvSpPr>
          <p:nvPr>
            <p:ph type="title"/>
          </p:nvPr>
        </p:nvSpPr>
        <p:spPr>
          <a:xfrm>
            <a:off x="381000" y="228600"/>
            <a:ext cx="11430000" cy="533400"/>
          </a:xfrm>
        </p:spPr>
        <p:txBody>
          <a:bodyPr tIns="91440" bIns="91440"/>
          <a:lstStyle>
            <a:lvl1pPr>
              <a:defRPr>
                <a:solidFill>
                  <a:schemeClr val="bg1"/>
                </a:solidFill>
                <a:latin typeface="+mj-lt"/>
              </a:defRPr>
            </a:lvl1pPr>
          </a:lstStyle>
          <a:p>
            <a:r>
              <a:rPr lang="en-US"/>
              <a:t>Click to edit Master title style</a:t>
            </a:r>
          </a:p>
        </p:txBody>
      </p:sp>
      <p:sp>
        <p:nvSpPr>
          <p:cNvPr id="3" name="Content Placeholder 2"/>
          <p:cNvSpPr>
            <a:spLocks noGrp="1"/>
          </p:cNvSpPr>
          <p:nvPr>
            <p:ph idx="1"/>
          </p:nvPr>
        </p:nvSpPr>
        <p:spPr>
          <a:xfrm>
            <a:off x="381000" y="1676400"/>
            <a:ext cx="5334000" cy="4419600"/>
          </a:xfrm>
        </p:spPr>
        <p:txBody>
          <a:bodyPr tIns="91440" bIns="91440">
            <a:noAutofit/>
          </a:bodyPr>
          <a:lstStyle>
            <a:lvl1pPr marL="0" indent="0">
              <a:lnSpc>
                <a:spcPct val="120000"/>
              </a:lnSpc>
              <a:spcBef>
                <a:spcPts val="1000"/>
              </a:spcBef>
              <a:buNone/>
              <a:defRPr sz="1200">
                <a:latin typeface="Segoe UI" panose="020B0502040204020203" pitchFamily="34" charset="0"/>
              </a:defRPr>
            </a:lvl1pPr>
            <a:lvl2pPr marL="448266" indent="0">
              <a:lnSpc>
                <a:spcPct val="120000"/>
              </a:lnSpc>
              <a:spcBef>
                <a:spcPts val="1000"/>
              </a:spcBef>
              <a:buNone/>
              <a:defRPr sz="1200">
                <a:latin typeface="Segoe UI" panose="020B0502040204020203" pitchFamily="34" charset="0"/>
              </a:defRPr>
            </a:lvl2pPr>
            <a:lvl3pPr marL="896533" indent="0">
              <a:lnSpc>
                <a:spcPct val="120000"/>
              </a:lnSpc>
              <a:spcBef>
                <a:spcPts val="1000"/>
              </a:spcBef>
              <a:buNone/>
              <a:defRPr sz="1200">
                <a:latin typeface="Segoe UI" panose="020B0502040204020203" pitchFamily="34" charset="0"/>
              </a:defRPr>
            </a:lvl3pPr>
            <a:lvl4pPr marL="1344800" indent="0">
              <a:lnSpc>
                <a:spcPct val="120000"/>
              </a:lnSpc>
              <a:spcBef>
                <a:spcPts val="1000"/>
              </a:spcBef>
              <a:buNone/>
              <a:defRPr sz="1200">
                <a:latin typeface="Segoe UI" panose="020B0502040204020203" pitchFamily="34" charset="0"/>
              </a:defRPr>
            </a:lvl4pPr>
            <a:lvl5pPr marL="1793067" indent="0">
              <a:lnSpc>
                <a:spcPct val="120000"/>
              </a:lnSpc>
              <a:spcBef>
                <a:spcPts val="1000"/>
              </a:spcBef>
              <a:buNone/>
              <a:defRPr sz="1200">
                <a:latin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1CAA8423-91F7-4752-B324-734304431281}" type="datetime1">
              <a:rPr lang="en-US" smtClean="0"/>
              <a:t>5/19/2025</a:t>
            </a:fld>
            <a:endParaRPr lang="en-US"/>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sp>
        <p:nvSpPr>
          <p:cNvPr id="11" name="Text Placeholder 10">
            <a:extLst>
              <a:ext uri="{FF2B5EF4-FFF2-40B4-BE49-F238E27FC236}">
                <a16:creationId xmlns:a16="http://schemas.microsoft.com/office/drawing/2014/main" id="{E1026E56-FB1E-43F7-9EDA-3E69635CD04E}"/>
              </a:ext>
            </a:extLst>
          </p:cNvPr>
          <p:cNvSpPr>
            <a:spLocks noGrp="1"/>
          </p:cNvSpPr>
          <p:nvPr>
            <p:ph type="body" sz="quarter" idx="13"/>
          </p:nvPr>
        </p:nvSpPr>
        <p:spPr>
          <a:xfrm>
            <a:off x="381000" y="1219200"/>
            <a:ext cx="5334000" cy="322792"/>
          </a:xfrm>
        </p:spPr>
        <p:txBody>
          <a:bodyPr tIns="91440" bIns="91440">
            <a:noAutofit/>
          </a:bodyPr>
          <a:lstStyle>
            <a:lvl1pPr marL="0" indent="0">
              <a:buNone/>
              <a:defRPr sz="2000">
                <a:latin typeface="+mj-lt"/>
              </a:defRPr>
            </a:lvl1pPr>
            <a:lvl2pPr marL="448266" indent="0">
              <a:buNone/>
              <a:defRPr sz="2000">
                <a:latin typeface="+mj-lt"/>
              </a:defRPr>
            </a:lvl2pPr>
            <a:lvl3pPr marL="896533" indent="0">
              <a:buNone/>
              <a:defRPr sz="2000">
                <a:latin typeface="+mj-lt"/>
              </a:defRPr>
            </a:lvl3pPr>
            <a:lvl4pPr marL="1344800" indent="0">
              <a:buNone/>
              <a:defRPr sz="2000">
                <a:latin typeface="+mj-lt"/>
              </a:defRPr>
            </a:lvl4pPr>
            <a:lvl5pPr marL="1793067" indent="0">
              <a:buNone/>
              <a:defRPr sz="2000">
                <a:latin typeface="+mj-lt"/>
              </a:defRPr>
            </a:lvl5pPr>
          </a:lstStyle>
          <a:p>
            <a:pPr lvl="0"/>
            <a:r>
              <a:rPr lang="en-US"/>
              <a:t>Edit Master text styles</a:t>
            </a:r>
          </a:p>
        </p:txBody>
      </p:sp>
      <p:pic>
        <p:nvPicPr>
          <p:cNvPr id="12" name="Picture 11">
            <a:extLst>
              <a:ext uri="{FF2B5EF4-FFF2-40B4-BE49-F238E27FC236}">
                <a16:creationId xmlns:a16="http://schemas.microsoft.com/office/drawing/2014/main" id="{34414025-9975-41E8-9FC5-0DF320B94284}"/>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4077"/>
          <a:stretch/>
        </p:blipFill>
        <p:spPr>
          <a:xfrm>
            <a:off x="10820400" y="6400800"/>
            <a:ext cx="709913" cy="228600"/>
          </a:xfrm>
          <a:prstGeom prst="rect">
            <a:avLst/>
          </a:prstGeom>
        </p:spPr>
      </p:pic>
    </p:spTree>
    <p:extLst>
      <p:ext uri="{BB962C8B-B14F-4D97-AF65-F5344CB8AC3E}">
        <p14:creationId xmlns:p14="http://schemas.microsoft.com/office/powerpoint/2010/main" val="243388003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8F97E55-68B0-4E78-8819-96463181F0E0}"/>
              </a:ext>
            </a:extLst>
          </p:cNvPr>
          <p:cNvSpPr/>
          <p:nvPr userDrawn="1"/>
        </p:nvSpPr>
        <p:spPr>
          <a:xfrm>
            <a:off x="2" y="0"/>
            <a:ext cx="12192000" cy="990600"/>
          </a:xfrm>
          <a:prstGeom prst="rect">
            <a:avLst/>
          </a:prstGeom>
          <a:solidFill>
            <a:srgbClr val="004E59"/>
          </a:solidFill>
        </p:spPr>
        <p:style>
          <a:lnRef idx="2">
            <a:schemeClr val="accent1">
              <a:shade val="50000"/>
            </a:schemeClr>
          </a:lnRef>
          <a:fillRef idx="1">
            <a:schemeClr val="accent1"/>
          </a:fillRef>
          <a:effectRef idx="0">
            <a:schemeClr val="accent1"/>
          </a:effectRef>
          <a:fontRef idx="minor">
            <a:schemeClr val="lt1"/>
          </a:fontRef>
        </p:style>
        <p:txBody>
          <a:bodyPr lIns="76200" tIns="76200" rIns="76200" bIns="76200" rtlCol="0" anchor="ctr"/>
          <a:lstStyle/>
          <a:p>
            <a:pPr algn="ctr"/>
            <a:endParaRPr lang="en-US" sz="1800">
              <a:solidFill>
                <a:schemeClr val="bg1"/>
              </a:solidFill>
              <a:latin typeface="Segoe UI" panose="020B0502040204020203" pitchFamily="34" charset="0"/>
            </a:endParaRPr>
          </a:p>
        </p:txBody>
      </p:sp>
      <p:sp>
        <p:nvSpPr>
          <p:cNvPr id="2" name="Title 1"/>
          <p:cNvSpPr>
            <a:spLocks noGrp="1"/>
          </p:cNvSpPr>
          <p:nvPr>
            <p:ph type="title"/>
          </p:nvPr>
        </p:nvSpPr>
        <p:spPr>
          <a:xfrm>
            <a:off x="381000" y="228600"/>
            <a:ext cx="11430000" cy="533400"/>
          </a:xfrm>
        </p:spPr>
        <p:txBody>
          <a:bodyPr tIns="91440" bIns="91440"/>
          <a:lstStyle>
            <a:lvl1pPr>
              <a:defRPr>
                <a:solidFill>
                  <a:schemeClr val="bg1"/>
                </a:solidFill>
                <a:latin typeface="+mj-lt"/>
              </a:defRPr>
            </a:lvl1pPr>
          </a:lstStyle>
          <a:p>
            <a:r>
              <a:rPr lang="en-US"/>
              <a:t>Click to edit Master title style</a:t>
            </a:r>
          </a:p>
        </p:txBody>
      </p:sp>
      <p:sp>
        <p:nvSpPr>
          <p:cNvPr id="3" name="Content Placeholder 2"/>
          <p:cNvSpPr>
            <a:spLocks noGrp="1"/>
          </p:cNvSpPr>
          <p:nvPr>
            <p:ph idx="1"/>
          </p:nvPr>
        </p:nvSpPr>
        <p:spPr>
          <a:xfrm>
            <a:off x="2209800" y="1676400"/>
            <a:ext cx="9601200" cy="762000"/>
          </a:xfrm>
        </p:spPr>
        <p:txBody>
          <a:bodyPr tIns="91440" bIns="91440">
            <a:noAutofit/>
          </a:bodyPr>
          <a:lstStyle>
            <a:lvl1pPr marL="0" indent="0">
              <a:lnSpc>
                <a:spcPct val="120000"/>
              </a:lnSpc>
              <a:spcBef>
                <a:spcPts val="1000"/>
              </a:spcBef>
              <a:buNone/>
              <a:defRPr sz="1200">
                <a:latin typeface="Segoe UI" panose="020B0502040204020203" pitchFamily="34" charset="0"/>
              </a:defRPr>
            </a:lvl1pPr>
            <a:lvl2pPr marL="448266" indent="0">
              <a:buNone/>
              <a:defRPr sz="1200">
                <a:latin typeface="+mn-lt"/>
              </a:defRPr>
            </a:lvl2pPr>
            <a:lvl3pPr marL="896533" indent="0">
              <a:buNone/>
              <a:defRPr sz="1200">
                <a:latin typeface="+mn-lt"/>
              </a:defRPr>
            </a:lvl3pPr>
            <a:lvl4pPr marL="1344800" indent="0">
              <a:buNone/>
              <a:defRPr sz="1200">
                <a:latin typeface="+mn-lt"/>
              </a:defRPr>
            </a:lvl4pPr>
            <a:lvl5pPr marL="1793067" indent="0">
              <a:buNone/>
              <a:defRPr sz="1200">
                <a:latin typeface="+mn-lt"/>
              </a:defRPr>
            </a:lvl5pPr>
          </a:lstStyle>
          <a:p>
            <a:pPr lvl="0"/>
            <a:r>
              <a:rPr lang="en-US"/>
              <a:t>Edit Master text styles</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D39BA845-8FAA-4FA8-BB03-FCE823510A90}" type="datetime1">
              <a:rPr lang="en-US" smtClean="0"/>
              <a:t>5/19/2025</a:t>
            </a:fld>
            <a:endParaRPr lang="en-US"/>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sp>
        <p:nvSpPr>
          <p:cNvPr id="11" name="Text Placeholder 10">
            <a:extLst>
              <a:ext uri="{FF2B5EF4-FFF2-40B4-BE49-F238E27FC236}">
                <a16:creationId xmlns:a16="http://schemas.microsoft.com/office/drawing/2014/main" id="{E1026E56-FB1E-43F7-9EDA-3E69635CD04E}"/>
              </a:ext>
            </a:extLst>
          </p:cNvPr>
          <p:cNvSpPr>
            <a:spLocks noGrp="1"/>
          </p:cNvSpPr>
          <p:nvPr>
            <p:ph type="body" sz="quarter" idx="13"/>
          </p:nvPr>
        </p:nvSpPr>
        <p:spPr>
          <a:xfrm>
            <a:off x="2209800" y="1219200"/>
            <a:ext cx="9715499" cy="381000"/>
          </a:xfrm>
        </p:spPr>
        <p:txBody>
          <a:bodyPr tIns="91440" bIns="91440">
            <a:noAutofit/>
          </a:bodyPr>
          <a:lstStyle>
            <a:lvl1pPr marL="0" indent="0">
              <a:buNone/>
              <a:defRPr sz="2000">
                <a:latin typeface="+mj-lt"/>
              </a:defRPr>
            </a:lvl1pPr>
            <a:lvl2pPr marL="448266" indent="0">
              <a:buNone/>
              <a:defRPr sz="2000">
                <a:latin typeface="+mj-lt"/>
              </a:defRPr>
            </a:lvl2pPr>
            <a:lvl3pPr marL="896533" indent="0">
              <a:buNone/>
              <a:defRPr sz="2000">
                <a:latin typeface="+mj-lt"/>
              </a:defRPr>
            </a:lvl3pPr>
            <a:lvl4pPr marL="1344800" indent="0">
              <a:buNone/>
              <a:defRPr sz="2000">
                <a:latin typeface="+mj-lt"/>
              </a:defRPr>
            </a:lvl4pPr>
            <a:lvl5pPr marL="1793067" indent="0">
              <a:buNone/>
              <a:defRPr sz="2000">
                <a:latin typeface="+mj-lt"/>
              </a:defRPr>
            </a:lvl5pPr>
          </a:lstStyle>
          <a:p>
            <a:pPr lvl="0"/>
            <a:r>
              <a:rPr lang="en-US"/>
              <a:t>Edit Master text styles</a:t>
            </a:r>
          </a:p>
        </p:txBody>
      </p:sp>
      <p:sp>
        <p:nvSpPr>
          <p:cNvPr id="13" name="Content Placeholder 2">
            <a:extLst>
              <a:ext uri="{FF2B5EF4-FFF2-40B4-BE49-F238E27FC236}">
                <a16:creationId xmlns:a16="http://schemas.microsoft.com/office/drawing/2014/main" id="{F563948A-318B-4390-8E4D-036A81F512A6}"/>
              </a:ext>
            </a:extLst>
          </p:cNvPr>
          <p:cNvSpPr>
            <a:spLocks noGrp="1"/>
          </p:cNvSpPr>
          <p:nvPr>
            <p:ph idx="14"/>
          </p:nvPr>
        </p:nvSpPr>
        <p:spPr>
          <a:xfrm>
            <a:off x="2209800" y="2819400"/>
            <a:ext cx="9639298" cy="636793"/>
          </a:xfrm>
        </p:spPr>
        <p:txBody>
          <a:bodyPr tIns="91440" bIns="91440">
            <a:noAutofit/>
          </a:bodyPr>
          <a:lstStyle>
            <a:lvl1pPr marL="0" indent="0">
              <a:lnSpc>
                <a:spcPct val="120000"/>
              </a:lnSpc>
              <a:spcBef>
                <a:spcPts val="1000"/>
              </a:spcBef>
              <a:buNone/>
              <a:defRPr sz="1000">
                <a:latin typeface="Segoe UI" panose="020B0502040204020203" pitchFamily="34" charset="0"/>
              </a:defRPr>
            </a:lvl1pPr>
            <a:lvl2pPr marL="448266" indent="0">
              <a:buNone/>
              <a:defRPr sz="1200">
                <a:latin typeface="+mn-lt"/>
              </a:defRPr>
            </a:lvl2pPr>
            <a:lvl3pPr marL="896533" indent="0">
              <a:buNone/>
              <a:defRPr sz="1200">
                <a:latin typeface="+mn-lt"/>
              </a:defRPr>
            </a:lvl3pPr>
            <a:lvl4pPr marL="1344800" indent="0">
              <a:buNone/>
              <a:defRPr sz="1200">
                <a:latin typeface="+mn-lt"/>
              </a:defRPr>
            </a:lvl4pPr>
            <a:lvl5pPr marL="1793067" indent="0">
              <a:buNone/>
              <a:defRPr sz="1200">
                <a:latin typeface="+mn-lt"/>
              </a:defRPr>
            </a:lvl5pPr>
          </a:lstStyle>
          <a:p>
            <a:pPr lvl="0"/>
            <a:r>
              <a:rPr lang="en-US"/>
              <a:t>Edit Master text styles</a:t>
            </a:r>
          </a:p>
        </p:txBody>
      </p:sp>
      <p:sp>
        <p:nvSpPr>
          <p:cNvPr id="14" name="Text Placeholder 10">
            <a:extLst>
              <a:ext uri="{FF2B5EF4-FFF2-40B4-BE49-F238E27FC236}">
                <a16:creationId xmlns:a16="http://schemas.microsoft.com/office/drawing/2014/main" id="{2AD0E7F6-4B25-41E6-A3A0-23177BB06301}"/>
              </a:ext>
            </a:extLst>
          </p:cNvPr>
          <p:cNvSpPr>
            <a:spLocks noGrp="1"/>
          </p:cNvSpPr>
          <p:nvPr>
            <p:ph type="body" sz="quarter" idx="15"/>
          </p:nvPr>
        </p:nvSpPr>
        <p:spPr>
          <a:xfrm>
            <a:off x="2209800" y="2514600"/>
            <a:ext cx="1752408" cy="228600"/>
          </a:xfrm>
        </p:spPr>
        <p:txBody>
          <a:bodyPr tIns="91440" bIns="91440">
            <a:noAutofit/>
          </a:bodyPr>
          <a:lstStyle>
            <a:lvl1pPr marL="0" indent="0">
              <a:buNone/>
              <a:defRPr sz="1200">
                <a:latin typeface="+mj-lt"/>
              </a:defRPr>
            </a:lvl1pPr>
            <a:lvl2pPr marL="448266" indent="0">
              <a:buNone/>
              <a:defRPr sz="2000">
                <a:latin typeface="+mj-lt"/>
              </a:defRPr>
            </a:lvl2pPr>
            <a:lvl3pPr marL="896533" indent="0">
              <a:buNone/>
              <a:defRPr sz="2000">
                <a:latin typeface="+mj-lt"/>
              </a:defRPr>
            </a:lvl3pPr>
            <a:lvl4pPr marL="1344800" indent="0">
              <a:buNone/>
              <a:defRPr sz="2000">
                <a:latin typeface="+mj-lt"/>
              </a:defRPr>
            </a:lvl4pPr>
            <a:lvl5pPr marL="1793067" indent="0">
              <a:buNone/>
              <a:defRPr sz="2000">
                <a:latin typeface="+mj-lt"/>
              </a:defRPr>
            </a:lvl5pPr>
          </a:lstStyle>
          <a:p>
            <a:pPr lvl="0"/>
            <a:r>
              <a:rPr lang="en-US"/>
              <a:t>Edit Master text styles</a:t>
            </a:r>
          </a:p>
        </p:txBody>
      </p:sp>
      <p:sp>
        <p:nvSpPr>
          <p:cNvPr id="15" name="Picture Placeholder 14">
            <a:extLst>
              <a:ext uri="{FF2B5EF4-FFF2-40B4-BE49-F238E27FC236}">
                <a16:creationId xmlns:a16="http://schemas.microsoft.com/office/drawing/2014/main" id="{A4AA2593-D531-4835-B3BF-CF108C3D1C1E}"/>
              </a:ext>
            </a:extLst>
          </p:cNvPr>
          <p:cNvSpPr>
            <a:spLocks noGrp="1"/>
          </p:cNvSpPr>
          <p:nvPr>
            <p:ph type="pic" sz="quarter" idx="16"/>
          </p:nvPr>
        </p:nvSpPr>
        <p:spPr>
          <a:xfrm>
            <a:off x="381000" y="1219200"/>
            <a:ext cx="1524000" cy="1524000"/>
          </a:xfrm>
        </p:spPr>
        <p:txBody>
          <a:bodyPr tIns="91440" bIns="91440"/>
          <a:lstStyle>
            <a:lvl1pPr>
              <a:defRPr>
                <a:latin typeface="Segoe UI" panose="020B0502040204020203" pitchFamily="34" charset="0"/>
              </a:defRPr>
            </a:lvl1pPr>
          </a:lstStyle>
          <a:p>
            <a:endParaRPr lang="en-US"/>
          </a:p>
        </p:txBody>
      </p:sp>
      <p:sp>
        <p:nvSpPr>
          <p:cNvPr id="16" name="Content Placeholder 2">
            <a:extLst>
              <a:ext uri="{FF2B5EF4-FFF2-40B4-BE49-F238E27FC236}">
                <a16:creationId xmlns:a16="http://schemas.microsoft.com/office/drawing/2014/main" id="{C8B1E0DD-9C3B-4861-B9C7-658DE1B3A2CA}"/>
              </a:ext>
            </a:extLst>
          </p:cNvPr>
          <p:cNvSpPr>
            <a:spLocks noGrp="1"/>
          </p:cNvSpPr>
          <p:nvPr>
            <p:ph idx="17"/>
          </p:nvPr>
        </p:nvSpPr>
        <p:spPr>
          <a:xfrm>
            <a:off x="2220383" y="4267200"/>
            <a:ext cx="9601200" cy="609600"/>
          </a:xfrm>
        </p:spPr>
        <p:txBody>
          <a:bodyPr tIns="91440" bIns="91440">
            <a:noAutofit/>
          </a:bodyPr>
          <a:lstStyle>
            <a:lvl1pPr marL="0" indent="0">
              <a:lnSpc>
                <a:spcPct val="120000"/>
              </a:lnSpc>
              <a:spcBef>
                <a:spcPts val="1000"/>
              </a:spcBef>
              <a:buNone/>
              <a:defRPr sz="1200">
                <a:latin typeface="Segoe UI" panose="020B0502040204020203" pitchFamily="34" charset="0"/>
              </a:defRPr>
            </a:lvl1pPr>
            <a:lvl2pPr marL="448266" indent="0">
              <a:buNone/>
              <a:defRPr sz="1200">
                <a:latin typeface="+mn-lt"/>
              </a:defRPr>
            </a:lvl2pPr>
            <a:lvl3pPr marL="896533" indent="0">
              <a:buNone/>
              <a:defRPr sz="1200">
                <a:latin typeface="+mn-lt"/>
              </a:defRPr>
            </a:lvl3pPr>
            <a:lvl4pPr marL="1344800" indent="0">
              <a:buNone/>
              <a:defRPr sz="1200">
                <a:latin typeface="+mn-lt"/>
              </a:defRPr>
            </a:lvl4pPr>
            <a:lvl5pPr marL="1793067" indent="0">
              <a:buNone/>
              <a:defRPr sz="1200">
                <a:latin typeface="+mn-lt"/>
              </a:defRPr>
            </a:lvl5pPr>
          </a:lstStyle>
          <a:p>
            <a:pPr lvl="0"/>
            <a:r>
              <a:rPr lang="en-US"/>
              <a:t>Edit Master text styles</a:t>
            </a:r>
          </a:p>
        </p:txBody>
      </p:sp>
      <p:sp>
        <p:nvSpPr>
          <p:cNvPr id="17" name="Text Placeholder 10">
            <a:extLst>
              <a:ext uri="{FF2B5EF4-FFF2-40B4-BE49-F238E27FC236}">
                <a16:creationId xmlns:a16="http://schemas.microsoft.com/office/drawing/2014/main" id="{3A6FE795-7232-4C2C-8253-3E63F346E6F1}"/>
              </a:ext>
            </a:extLst>
          </p:cNvPr>
          <p:cNvSpPr>
            <a:spLocks noGrp="1"/>
          </p:cNvSpPr>
          <p:nvPr>
            <p:ph type="body" sz="quarter" idx="18"/>
          </p:nvPr>
        </p:nvSpPr>
        <p:spPr>
          <a:xfrm>
            <a:off x="2220383" y="3810000"/>
            <a:ext cx="9715499" cy="381000"/>
          </a:xfrm>
        </p:spPr>
        <p:txBody>
          <a:bodyPr tIns="91440" bIns="91440">
            <a:noAutofit/>
          </a:bodyPr>
          <a:lstStyle>
            <a:lvl1pPr marL="0" indent="0">
              <a:buNone/>
              <a:defRPr sz="2000">
                <a:latin typeface="+mj-lt"/>
              </a:defRPr>
            </a:lvl1pPr>
            <a:lvl2pPr marL="448266" indent="0">
              <a:buNone/>
              <a:defRPr sz="2000">
                <a:latin typeface="+mj-lt"/>
              </a:defRPr>
            </a:lvl2pPr>
            <a:lvl3pPr marL="896533" indent="0">
              <a:buNone/>
              <a:defRPr sz="2000">
                <a:latin typeface="+mj-lt"/>
              </a:defRPr>
            </a:lvl3pPr>
            <a:lvl4pPr marL="1344800" indent="0">
              <a:buNone/>
              <a:defRPr sz="2000">
                <a:latin typeface="+mj-lt"/>
              </a:defRPr>
            </a:lvl4pPr>
            <a:lvl5pPr marL="1793067" indent="0">
              <a:buNone/>
              <a:defRPr sz="2000">
                <a:latin typeface="+mj-lt"/>
              </a:defRPr>
            </a:lvl5pPr>
          </a:lstStyle>
          <a:p>
            <a:pPr lvl="0"/>
            <a:r>
              <a:rPr lang="en-US"/>
              <a:t>Edit Master text styles</a:t>
            </a:r>
          </a:p>
        </p:txBody>
      </p:sp>
      <p:sp>
        <p:nvSpPr>
          <p:cNvPr id="18" name="Content Placeholder 2">
            <a:extLst>
              <a:ext uri="{FF2B5EF4-FFF2-40B4-BE49-F238E27FC236}">
                <a16:creationId xmlns:a16="http://schemas.microsoft.com/office/drawing/2014/main" id="{BA996FAC-27FD-4D72-8742-3B3D6FBFA472}"/>
              </a:ext>
            </a:extLst>
          </p:cNvPr>
          <p:cNvSpPr>
            <a:spLocks noGrp="1"/>
          </p:cNvSpPr>
          <p:nvPr>
            <p:ph idx="19"/>
          </p:nvPr>
        </p:nvSpPr>
        <p:spPr>
          <a:xfrm>
            <a:off x="2220384" y="5410200"/>
            <a:ext cx="9639298" cy="636793"/>
          </a:xfrm>
        </p:spPr>
        <p:txBody>
          <a:bodyPr tIns="91440" bIns="91440">
            <a:noAutofit/>
          </a:bodyPr>
          <a:lstStyle>
            <a:lvl1pPr marL="0" indent="0">
              <a:lnSpc>
                <a:spcPct val="120000"/>
              </a:lnSpc>
              <a:spcBef>
                <a:spcPts val="1000"/>
              </a:spcBef>
              <a:buNone/>
              <a:defRPr sz="1000">
                <a:latin typeface="Segoe UI" panose="020B0502040204020203" pitchFamily="34" charset="0"/>
              </a:defRPr>
            </a:lvl1pPr>
            <a:lvl2pPr marL="448266" indent="0">
              <a:buNone/>
              <a:defRPr sz="1200">
                <a:latin typeface="+mn-lt"/>
              </a:defRPr>
            </a:lvl2pPr>
            <a:lvl3pPr marL="896533" indent="0">
              <a:buNone/>
              <a:defRPr sz="1200">
                <a:latin typeface="+mn-lt"/>
              </a:defRPr>
            </a:lvl3pPr>
            <a:lvl4pPr marL="1344800" indent="0">
              <a:buNone/>
              <a:defRPr sz="1200">
                <a:latin typeface="+mn-lt"/>
              </a:defRPr>
            </a:lvl4pPr>
            <a:lvl5pPr marL="1793067" indent="0">
              <a:buNone/>
              <a:defRPr sz="1200">
                <a:latin typeface="+mn-lt"/>
              </a:defRPr>
            </a:lvl5pPr>
          </a:lstStyle>
          <a:p>
            <a:pPr lvl="0"/>
            <a:r>
              <a:rPr lang="en-US"/>
              <a:t>Edit Master text styles</a:t>
            </a:r>
          </a:p>
        </p:txBody>
      </p:sp>
      <p:sp>
        <p:nvSpPr>
          <p:cNvPr id="19" name="Text Placeholder 10">
            <a:extLst>
              <a:ext uri="{FF2B5EF4-FFF2-40B4-BE49-F238E27FC236}">
                <a16:creationId xmlns:a16="http://schemas.microsoft.com/office/drawing/2014/main" id="{FA9DA342-ABBC-4773-9620-733BFF8A707A}"/>
              </a:ext>
            </a:extLst>
          </p:cNvPr>
          <p:cNvSpPr>
            <a:spLocks noGrp="1"/>
          </p:cNvSpPr>
          <p:nvPr>
            <p:ph type="body" sz="quarter" idx="20"/>
          </p:nvPr>
        </p:nvSpPr>
        <p:spPr>
          <a:xfrm>
            <a:off x="2220384" y="5105400"/>
            <a:ext cx="1752408" cy="228600"/>
          </a:xfrm>
        </p:spPr>
        <p:txBody>
          <a:bodyPr tIns="91440" bIns="91440">
            <a:noAutofit/>
          </a:bodyPr>
          <a:lstStyle>
            <a:lvl1pPr marL="0" indent="0">
              <a:buNone/>
              <a:defRPr sz="1200">
                <a:latin typeface="+mj-lt"/>
              </a:defRPr>
            </a:lvl1pPr>
            <a:lvl2pPr marL="448266" indent="0">
              <a:buNone/>
              <a:defRPr sz="2000">
                <a:latin typeface="+mj-lt"/>
              </a:defRPr>
            </a:lvl2pPr>
            <a:lvl3pPr marL="896533" indent="0">
              <a:buNone/>
              <a:defRPr sz="2000">
                <a:latin typeface="+mj-lt"/>
              </a:defRPr>
            </a:lvl3pPr>
            <a:lvl4pPr marL="1344800" indent="0">
              <a:buNone/>
              <a:defRPr sz="2000">
                <a:latin typeface="+mj-lt"/>
              </a:defRPr>
            </a:lvl4pPr>
            <a:lvl5pPr marL="1793067" indent="0">
              <a:buNone/>
              <a:defRPr sz="2000">
                <a:latin typeface="+mj-lt"/>
              </a:defRPr>
            </a:lvl5pPr>
          </a:lstStyle>
          <a:p>
            <a:pPr lvl="0"/>
            <a:r>
              <a:rPr lang="en-US"/>
              <a:t>Edit Master text styles</a:t>
            </a:r>
          </a:p>
        </p:txBody>
      </p:sp>
      <p:sp>
        <p:nvSpPr>
          <p:cNvPr id="20" name="Picture Placeholder 14">
            <a:extLst>
              <a:ext uri="{FF2B5EF4-FFF2-40B4-BE49-F238E27FC236}">
                <a16:creationId xmlns:a16="http://schemas.microsoft.com/office/drawing/2014/main" id="{2AF7EB96-A3DC-4327-A2E2-7EB91E2FCB14}"/>
              </a:ext>
            </a:extLst>
          </p:cNvPr>
          <p:cNvSpPr>
            <a:spLocks noGrp="1"/>
          </p:cNvSpPr>
          <p:nvPr>
            <p:ph type="pic" sz="quarter" idx="21"/>
          </p:nvPr>
        </p:nvSpPr>
        <p:spPr>
          <a:xfrm>
            <a:off x="228600" y="3810000"/>
            <a:ext cx="1524000" cy="1524000"/>
          </a:xfrm>
        </p:spPr>
        <p:txBody>
          <a:bodyPr/>
          <a:lstStyle>
            <a:lvl1pPr>
              <a:defRPr>
                <a:latin typeface="Segoe UI" panose="020B0502040204020203" pitchFamily="34" charset="0"/>
              </a:defRPr>
            </a:lvl1pPr>
          </a:lstStyle>
          <a:p>
            <a:endParaRPr lang="en-US"/>
          </a:p>
        </p:txBody>
      </p:sp>
      <p:cxnSp>
        <p:nvCxnSpPr>
          <p:cNvPr id="21" name="Straight Connector 20">
            <a:extLst>
              <a:ext uri="{FF2B5EF4-FFF2-40B4-BE49-F238E27FC236}">
                <a16:creationId xmlns:a16="http://schemas.microsoft.com/office/drawing/2014/main" id="{61F3262B-E782-4905-B1B0-ADB41E7F3494}"/>
              </a:ext>
            </a:extLst>
          </p:cNvPr>
          <p:cNvCxnSpPr/>
          <p:nvPr userDrawn="1"/>
        </p:nvCxnSpPr>
        <p:spPr>
          <a:xfrm flipV="1">
            <a:off x="2159689" y="3581401"/>
            <a:ext cx="7872622" cy="665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22" name="Picture 21">
            <a:extLst>
              <a:ext uri="{FF2B5EF4-FFF2-40B4-BE49-F238E27FC236}">
                <a16:creationId xmlns:a16="http://schemas.microsoft.com/office/drawing/2014/main" id="{305D7476-B275-42B6-8D7C-A4A0C2F78EAC}"/>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4077"/>
          <a:stretch/>
        </p:blipFill>
        <p:spPr>
          <a:xfrm>
            <a:off x="10820400" y="6400800"/>
            <a:ext cx="709913" cy="228600"/>
          </a:xfrm>
          <a:prstGeom prst="rect">
            <a:avLst/>
          </a:prstGeom>
        </p:spPr>
      </p:pic>
    </p:spTree>
    <p:extLst>
      <p:ext uri="{BB962C8B-B14F-4D97-AF65-F5344CB8AC3E}">
        <p14:creationId xmlns:p14="http://schemas.microsoft.com/office/powerpoint/2010/main" val="368020880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8F97E55-68B0-4E78-8819-96463181F0E0}"/>
              </a:ext>
            </a:extLst>
          </p:cNvPr>
          <p:cNvSpPr/>
          <p:nvPr userDrawn="1"/>
        </p:nvSpPr>
        <p:spPr>
          <a:xfrm>
            <a:off x="2" y="0"/>
            <a:ext cx="12192000" cy="990600"/>
          </a:xfrm>
          <a:prstGeom prst="rect">
            <a:avLst/>
          </a:prstGeom>
          <a:solidFill>
            <a:srgbClr val="004E59"/>
          </a:solidFill>
        </p:spPr>
        <p:style>
          <a:lnRef idx="2">
            <a:schemeClr val="accent1">
              <a:shade val="50000"/>
            </a:schemeClr>
          </a:lnRef>
          <a:fillRef idx="1">
            <a:schemeClr val="accent1"/>
          </a:fillRef>
          <a:effectRef idx="0">
            <a:schemeClr val="accent1"/>
          </a:effectRef>
          <a:fontRef idx="minor">
            <a:schemeClr val="lt1"/>
          </a:fontRef>
        </p:style>
        <p:txBody>
          <a:bodyPr lIns="76200" tIns="76200" rIns="76200" bIns="76200" rtlCol="0" anchor="ctr"/>
          <a:lstStyle/>
          <a:p>
            <a:pPr algn="ctr"/>
            <a:endParaRPr lang="en-US" sz="1800">
              <a:solidFill>
                <a:schemeClr val="bg1"/>
              </a:solidFill>
              <a:latin typeface="Segoe UI" panose="020B0502040204020203" pitchFamily="34" charset="0"/>
            </a:endParaRPr>
          </a:p>
        </p:txBody>
      </p:sp>
      <p:sp>
        <p:nvSpPr>
          <p:cNvPr id="2" name="Title 1"/>
          <p:cNvSpPr>
            <a:spLocks noGrp="1"/>
          </p:cNvSpPr>
          <p:nvPr>
            <p:ph type="title"/>
          </p:nvPr>
        </p:nvSpPr>
        <p:spPr>
          <a:xfrm>
            <a:off x="381000" y="228600"/>
            <a:ext cx="11430000" cy="533400"/>
          </a:xfrm>
        </p:spPr>
        <p:txBody>
          <a:bodyPr tIns="91440" bIns="91440"/>
          <a:lstStyle>
            <a:lvl1pPr>
              <a:defRPr>
                <a:solidFill>
                  <a:schemeClr val="bg1"/>
                </a:solidFill>
                <a:latin typeface="+mj-lt"/>
              </a:defRPr>
            </a:lvl1pPr>
          </a:lstStyle>
          <a:p>
            <a:r>
              <a:rPr lang="en-US"/>
              <a:t>Click to edit Master title style</a:t>
            </a:r>
          </a:p>
        </p:txBody>
      </p:sp>
      <p:sp>
        <p:nvSpPr>
          <p:cNvPr id="3" name="Content Placeholder 2"/>
          <p:cNvSpPr>
            <a:spLocks noGrp="1"/>
          </p:cNvSpPr>
          <p:nvPr>
            <p:ph idx="1"/>
          </p:nvPr>
        </p:nvSpPr>
        <p:spPr>
          <a:xfrm>
            <a:off x="2209800" y="1676400"/>
            <a:ext cx="9601200" cy="4648200"/>
          </a:xfrm>
        </p:spPr>
        <p:txBody>
          <a:bodyPr tIns="91440" bIns="91440">
            <a:noAutofit/>
          </a:bodyPr>
          <a:lstStyle>
            <a:lvl1pPr marL="0" indent="0">
              <a:lnSpc>
                <a:spcPct val="120000"/>
              </a:lnSpc>
              <a:spcBef>
                <a:spcPts val="1000"/>
              </a:spcBef>
              <a:buNone/>
              <a:defRPr sz="1200">
                <a:latin typeface="Segoe UI" panose="020B0502040204020203" pitchFamily="34" charset="0"/>
              </a:defRPr>
            </a:lvl1pPr>
            <a:lvl2pPr marL="448266" indent="0">
              <a:buNone/>
              <a:defRPr sz="1200">
                <a:latin typeface="+mn-lt"/>
              </a:defRPr>
            </a:lvl2pPr>
            <a:lvl3pPr marL="896533" indent="0">
              <a:buNone/>
              <a:defRPr sz="1200">
                <a:latin typeface="+mn-lt"/>
              </a:defRPr>
            </a:lvl3pPr>
            <a:lvl4pPr marL="1344800" indent="0">
              <a:buNone/>
              <a:defRPr sz="1200">
                <a:latin typeface="+mn-lt"/>
              </a:defRPr>
            </a:lvl4pPr>
            <a:lvl5pPr marL="1793067" indent="0">
              <a:buNone/>
              <a:defRPr sz="1200">
                <a:latin typeface="+mn-lt"/>
              </a:defRPr>
            </a:lvl5pPr>
          </a:lstStyle>
          <a:p>
            <a:pPr lvl="0"/>
            <a:r>
              <a:rPr lang="en-US"/>
              <a:t>Edit Master text styles</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C406F59A-4A5A-4738-AC03-C9914EA55E29}" type="datetime1">
              <a:rPr lang="en-US" smtClean="0"/>
              <a:t>5/19/2025</a:t>
            </a:fld>
            <a:endParaRPr lang="en-US"/>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sp>
        <p:nvSpPr>
          <p:cNvPr id="11" name="Text Placeholder 10">
            <a:extLst>
              <a:ext uri="{FF2B5EF4-FFF2-40B4-BE49-F238E27FC236}">
                <a16:creationId xmlns:a16="http://schemas.microsoft.com/office/drawing/2014/main" id="{E1026E56-FB1E-43F7-9EDA-3E69635CD04E}"/>
              </a:ext>
            </a:extLst>
          </p:cNvPr>
          <p:cNvSpPr>
            <a:spLocks noGrp="1"/>
          </p:cNvSpPr>
          <p:nvPr>
            <p:ph type="body" sz="quarter" idx="13"/>
          </p:nvPr>
        </p:nvSpPr>
        <p:spPr>
          <a:xfrm>
            <a:off x="2209800" y="1219200"/>
            <a:ext cx="9715499" cy="381000"/>
          </a:xfrm>
        </p:spPr>
        <p:txBody>
          <a:bodyPr tIns="91440" bIns="91440">
            <a:noAutofit/>
          </a:bodyPr>
          <a:lstStyle>
            <a:lvl1pPr marL="0" indent="0">
              <a:buNone/>
              <a:defRPr sz="2000">
                <a:latin typeface="+mj-lt"/>
              </a:defRPr>
            </a:lvl1pPr>
            <a:lvl2pPr marL="448266" indent="0">
              <a:buNone/>
              <a:defRPr sz="2000">
                <a:latin typeface="+mj-lt"/>
              </a:defRPr>
            </a:lvl2pPr>
            <a:lvl3pPr marL="896533" indent="0">
              <a:buNone/>
              <a:defRPr sz="2000">
                <a:latin typeface="+mj-lt"/>
              </a:defRPr>
            </a:lvl3pPr>
            <a:lvl4pPr marL="1344800" indent="0">
              <a:buNone/>
              <a:defRPr sz="2000">
                <a:latin typeface="+mj-lt"/>
              </a:defRPr>
            </a:lvl4pPr>
            <a:lvl5pPr marL="1793067" indent="0">
              <a:buNone/>
              <a:defRPr sz="2000">
                <a:latin typeface="+mj-lt"/>
              </a:defRPr>
            </a:lvl5pPr>
          </a:lstStyle>
          <a:p>
            <a:pPr lvl="0"/>
            <a:r>
              <a:rPr lang="en-US"/>
              <a:t>Edit Master text styles</a:t>
            </a:r>
          </a:p>
        </p:txBody>
      </p:sp>
      <p:sp>
        <p:nvSpPr>
          <p:cNvPr id="15" name="Picture Placeholder 14">
            <a:extLst>
              <a:ext uri="{FF2B5EF4-FFF2-40B4-BE49-F238E27FC236}">
                <a16:creationId xmlns:a16="http://schemas.microsoft.com/office/drawing/2014/main" id="{A4AA2593-D531-4835-B3BF-CF108C3D1C1E}"/>
              </a:ext>
            </a:extLst>
          </p:cNvPr>
          <p:cNvSpPr>
            <a:spLocks noGrp="1"/>
          </p:cNvSpPr>
          <p:nvPr>
            <p:ph type="pic" sz="quarter" idx="16"/>
          </p:nvPr>
        </p:nvSpPr>
        <p:spPr>
          <a:xfrm>
            <a:off x="381000" y="1219200"/>
            <a:ext cx="1524000" cy="1524000"/>
          </a:xfrm>
        </p:spPr>
        <p:txBody>
          <a:bodyPr tIns="91440" bIns="91440"/>
          <a:lstStyle>
            <a:lvl1pPr>
              <a:defRPr>
                <a:latin typeface="Segoe UI" panose="020B0502040204020203" pitchFamily="34" charset="0"/>
              </a:defRPr>
            </a:lvl1pPr>
          </a:lstStyle>
          <a:p>
            <a:endParaRPr lang="en-US"/>
          </a:p>
        </p:txBody>
      </p:sp>
      <p:pic>
        <p:nvPicPr>
          <p:cNvPr id="22" name="Picture 21">
            <a:extLst>
              <a:ext uri="{FF2B5EF4-FFF2-40B4-BE49-F238E27FC236}">
                <a16:creationId xmlns:a16="http://schemas.microsoft.com/office/drawing/2014/main" id="{305D7476-B275-42B6-8D7C-A4A0C2F78EAC}"/>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4077"/>
          <a:stretch/>
        </p:blipFill>
        <p:spPr>
          <a:xfrm>
            <a:off x="10820400" y="6400800"/>
            <a:ext cx="709913" cy="228600"/>
          </a:xfrm>
          <a:prstGeom prst="rect">
            <a:avLst/>
          </a:prstGeom>
        </p:spPr>
      </p:pic>
    </p:spTree>
    <p:extLst>
      <p:ext uri="{BB962C8B-B14F-4D97-AF65-F5344CB8AC3E}">
        <p14:creationId xmlns:p14="http://schemas.microsoft.com/office/powerpoint/2010/main" val="354562501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a:defRPr>
                <a:latin typeface="Segoe UI" panose="020B0502040204020203" pitchFamily="34" charset="0"/>
              </a:defRPr>
            </a:lvl1pPr>
          </a:lstStyle>
          <a:p>
            <a:fld id="{77C5F32E-87BC-41F1-B9F5-46E5C7195E2E}" type="datetime1">
              <a:rPr lang="en-US" smtClean="0"/>
              <a:t>5/19/2025</a:t>
            </a:fld>
            <a:endParaRPr lang="en-US"/>
          </a:p>
        </p:txBody>
      </p:sp>
      <p:sp>
        <p:nvSpPr>
          <p:cNvPr id="4" name="Footer Placeholder 3"/>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5" name="Slide Number Placeholder 4"/>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pic>
        <p:nvPicPr>
          <p:cNvPr id="7" name="Picture 6"/>
          <p:cNvPicPr>
            <a:picLocks noChangeAspect="1"/>
          </p:cNvPicPr>
          <p:nvPr/>
        </p:nvPicPr>
        <p:blipFill>
          <a:blip r:embed="rId2"/>
          <a:stretch>
            <a:fillRect/>
          </a:stretch>
        </p:blipFill>
        <p:spPr>
          <a:xfrm>
            <a:off x="3" y="4"/>
            <a:ext cx="9980838" cy="818148"/>
          </a:xfrm>
          <a:prstGeom prst="rect">
            <a:avLst/>
          </a:prstGeom>
        </p:spPr>
      </p:pic>
      <p:sp>
        <p:nvSpPr>
          <p:cNvPr id="12" name="Rectangle 11"/>
          <p:cNvSpPr/>
          <p:nvPr/>
        </p:nvSpPr>
        <p:spPr>
          <a:xfrm>
            <a:off x="2" y="0"/>
            <a:ext cx="12192000" cy="990600"/>
          </a:xfrm>
          <a:prstGeom prst="rect">
            <a:avLst/>
          </a:prstGeom>
          <a:solidFill>
            <a:srgbClr val="004E59"/>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800">
              <a:solidFill>
                <a:schemeClr val="bg1"/>
              </a:solidFill>
              <a:latin typeface="Segoe UI" panose="020B0502040204020203" pitchFamily="34" charset="0"/>
            </a:endParaRPr>
          </a:p>
        </p:txBody>
      </p:sp>
      <p:sp>
        <p:nvSpPr>
          <p:cNvPr id="2" name="Title 1"/>
          <p:cNvSpPr>
            <a:spLocks noGrp="1"/>
          </p:cNvSpPr>
          <p:nvPr>
            <p:ph type="title"/>
          </p:nvPr>
        </p:nvSpPr>
        <p:spPr>
          <a:xfrm>
            <a:off x="381000" y="228600"/>
            <a:ext cx="10997080" cy="533400"/>
          </a:xfrm>
        </p:spPr>
        <p:txBody>
          <a:bodyPr tIns="91440" bIns="91440">
            <a:noAutofit/>
          </a:bodyPr>
          <a:lstStyle>
            <a:lvl1pPr>
              <a:defRPr>
                <a:solidFill>
                  <a:schemeClr val="bg1"/>
                </a:solidFill>
                <a:latin typeface="+mj-lt"/>
              </a:defRPr>
            </a:lvl1pPr>
          </a:lstStyle>
          <a:p>
            <a:r>
              <a:rPr lang="en-US"/>
              <a:t>Click to edit Master title style</a:t>
            </a:r>
          </a:p>
        </p:txBody>
      </p:sp>
      <p:cxnSp>
        <p:nvCxnSpPr>
          <p:cNvPr id="9" name="Straight Connector 8"/>
          <p:cNvCxnSpPr/>
          <p:nvPr/>
        </p:nvCxnSpPr>
        <p:spPr>
          <a:xfrm>
            <a:off x="6095999" y="1219200"/>
            <a:ext cx="0" cy="495300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V="1">
            <a:off x="914400" y="3578424"/>
            <a:ext cx="1066800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ext Placeholder 7"/>
          <p:cNvSpPr>
            <a:spLocks noGrp="1"/>
          </p:cNvSpPr>
          <p:nvPr>
            <p:ph type="body" sz="quarter" idx="13"/>
          </p:nvPr>
        </p:nvSpPr>
        <p:spPr>
          <a:xfrm>
            <a:off x="380999" y="1219201"/>
            <a:ext cx="5334000" cy="2016474"/>
          </a:xfrm>
        </p:spPr>
        <p:txBody>
          <a:bodyPr>
            <a:noAutofit/>
          </a:bodyPr>
          <a:lstStyle>
            <a:lvl1pPr marL="0" indent="0">
              <a:lnSpc>
                <a:spcPct val="120000"/>
              </a:lnSpc>
              <a:spcBef>
                <a:spcPts val="1000"/>
              </a:spcBef>
              <a:buNone/>
              <a:defRPr sz="1200" u="none">
                <a:latin typeface="Segoe UI" panose="020B0502040204020203" pitchFamily="34" charset="0"/>
              </a:defRPr>
            </a:lvl1pPr>
            <a:lvl2pPr marL="448267" indent="0">
              <a:lnSpc>
                <a:spcPct val="120000"/>
              </a:lnSpc>
              <a:spcBef>
                <a:spcPts val="1000"/>
              </a:spcBef>
              <a:buNone/>
              <a:defRPr sz="1200" u="none">
                <a:latin typeface="Segoe UI" panose="020B0502040204020203" pitchFamily="34" charset="0"/>
              </a:defRPr>
            </a:lvl2pPr>
            <a:lvl3pPr marL="896533" indent="0">
              <a:lnSpc>
                <a:spcPct val="120000"/>
              </a:lnSpc>
              <a:spcBef>
                <a:spcPts val="1000"/>
              </a:spcBef>
              <a:buNone/>
              <a:defRPr sz="1200" u="none">
                <a:latin typeface="Segoe UI" panose="020B0502040204020203" pitchFamily="34" charset="0"/>
              </a:defRPr>
            </a:lvl3pPr>
            <a:lvl4pPr marL="1344800" indent="0">
              <a:lnSpc>
                <a:spcPct val="120000"/>
              </a:lnSpc>
              <a:spcBef>
                <a:spcPts val="1000"/>
              </a:spcBef>
              <a:buNone/>
              <a:defRPr sz="1200" u="none">
                <a:latin typeface="Segoe UI" panose="020B0502040204020203" pitchFamily="34" charset="0"/>
              </a:defRPr>
            </a:lvl4pPr>
            <a:lvl5pPr marL="1793067" indent="0">
              <a:lnSpc>
                <a:spcPct val="120000"/>
              </a:lnSpc>
              <a:spcBef>
                <a:spcPts val="1000"/>
              </a:spcBef>
              <a:buNone/>
              <a:defRPr sz="1200" u="none">
                <a:latin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22" name="Picture 21">
            <a:extLst>
              <a:ext uri="{FF2B5EF4-FFF2-40B4-BE49-F238E27FC236}">
                <a16:creationId xmlns:a16="http://schemas.microsoft.com/office/drawing/2014/main" id="{AC2313EE-4E04-435C-9E05-266AC0400A12}"/>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r="4077"/>
          <a:stretch/>
        </p:blipFill>
        <p:spPr>
          <a:xfrm>
            <a:off x="10820400" y="6400800"/>
            <a:ext cx="709913" cy="228600"/>
          </a:xfrm>
          <a:prstGeom prst="rect">
            <a:avLst/>
          </a:prstGeom>
        </p:spPr>
      </p:pic>
      <p:sp>
        <p:nvSpPr>
          <p:cNvPr id="23" name="Text Placeholder 7">
            <a:extLst>
              <a:ext uri="{FF2B5EF4-FFF2-40B4-BE49-F238E27FC236}">
                <a16:creationId xmlns:a16="http://schemas.microsoft.com/office/drawing/2014/main" id="{3AE54BA5-9B86-4728-A69D-A321E9398458}"/>
              </a:ext>
            </a:extLst>
          </p:cNvPr>
          <p:cNvSpPr>
            <a:spLocks noGrp="1"/>
          </p:cNvSpPr>
          <p:nvPr>
            <p:ph type="body" sz="quarter" idx="14"/>
          </p:nvPr>
        </p:nvSpPr>
        <p:spPr>
          <a:xfrm>
            <a:off x="6477000" y="1219201"/>
            <a:ext cx="5334000" cy="2016474"/>
          </a:xfrm>
        </p:spPr>
        <p:txBody>
          <a:bodyPr>
            <a:noAutofit/>
          </a:bodyPr>
          <a:lstStyle>
            <a:lvl1pPr marL="0" indent="0">
              <a:lnSpc>
                <a:spcPct val="120000"/>
              </a:lnSpc>
              <a:spcBef>
                <a:spcPts val="1000"/>
              </a:spcBef>
              <a:buNone/>
              <a:defRPr sz="1200" u="none">
                <a:latin typeface="Segoe UI" panose="020B0502040204020203" pitchFamily="34" charset="0"/>
              </a:defRPr>
            </a:lvl1pPr>
            <a:lvl2pPr marL="448267" indent="0">
              <a:lnSpc>
                <a:spcPct val="120000"/>
              </a:lnSpc>
              <a:spcBef>
                <a:spcPts val="1000"/>
              </a:spcBef>
              <a:buNone/>
              <a:defRPr sz="1200" u="none">
                <a:latin typeface="Segoe UI" panose="020B0502040204020203" pitchFamily="34" charset="0"/>
              </a:defRPr>
            </a:lvl2pPr>
            <a:lvl3pPr marL="896533" indent="0">
              <a:lnSpc>
                <a:spcPct val="120000"/>
              </a:lnSpc>
              <a:spcBef>
                <a:spcPts val="1000"/>
              </a:spcBef>
              <a:buNone/>
              <a:defRPr sz="1200" u="none">
                <a:latin typeface="Segoe UI" panose="020B0502040204020203" pitchFamily="34" charset="0"/>
              </a:defRPr>
            </a:lvl3pPr>
            <a:lvl4pPr marL="1344800" indent="0">
              <a:lnSpc>
                <a:spcPct val="120000"/>
              </a:lnSpc>
              <a:spcBef>
                <a:spcPts val="1000"/>
              </a:spcBef>
              <a:buNone/>
              <a:defRPr sz="1200" u="none">
                <a:latin typeface="Segoe UI" panose="020B0502040204020203" pitchFamily="34" charset="0"/>
              </a:defRPr>
            </a:lvl4pPr>
            <a:lvl5pPr marL="1793067" indent="0">
              <a:lnSpc>
                <a:spcPct val="120000"/>
              </a:lnSpc>
              <a:spcBef>
                <a:spcPts val="1000"/>
              </a:spcBef>
              <a:buNone/>
              <a:defRPr sz="1200" u="none">
                <a:latin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7">
            <a:extLst>
              <a:ext uri="{FF2B5EF4-FFF2-40B4-BE49-F238E27FC236}">
                <a16:creationId xmlns:a16="http://schemas.microsoft.com/office/drawing/2014/main" id="{920F2E92-1F2E-4441-B0DE-CFEB5FE92A2F}"/>
              </a:ext>
            </a:extLst>
          </p:cNvPr>
          <p:cNvSpPr>
            <a:spLocks noGrp="1"/>
          </p:cNvSpPr>
          <p:nvPr>
            <p:ph type="body" sz="quarter" idx="15"/>
          </p:nvPr>
        </p:nvSpPr>
        <p:spPr>
          <a:xfrm>
            <a:off x="391583" y="3810001"/>
            <a:ext cx="5334000" cy="2016474"/>
          </a:xfrm>
        </p:spPr>
        <p:txBody>
          <a:bodyPr>
            <a:noAutofit/>
          </a:bodyPr>
          <a:lstStyle>
            <a:lvl1pPr marL="0" indent="0">
              <a:lnSpc>
                <a:spcPct val="120000"/>
              </a:lnSpc>
              <a:spcBef>
                <a:spcPts val="1000"/>
              </a:spcBef>
              <a:buNone/>
              <a:defRPr sz="1200" u="none">
                <a:latin typeface="Segoe UI" panose="020B0502040204020203" pitchFamily="34" charset="0"/>
              </a:defRPr>
            </a:lvl1pPr>
            <a:lvl2pPr marL="448267" indent="0">
              <a:lnSpc>
                <a:spcPct val="120000"/>
              </a:lnSpc>
              <a:spcBef>
                <a:spcPts val="1000"/>
              </a:spcBef>
              <a:buNone/>
              <a:defRPr sz="1200" u="none">
                <a:latin typeface="Segoe UI" panose="020B0502040204020203" pitchFamily="34" charset="0"/>
              </a:defRPr>
            </a:lvl2pPr>
            <a:lvl3pPr marL="896533" indent="0">
              <a:lnSpc>
                <a:spcPct val="120000"/>
              </a:lnSpc>
              <a:spcBef>
                <a:spcPts val="1000"/>
              </a:spcBef>
              <a:buNone/>
              <a:defRPr sz="1200" u="none">
                <a:latin typeface="Segoe UI" panose="020B0502040204020203" pitchFamily="34" charset="0"/>
              </a:defRPr>
            </a:lvl3pPr>
            <a:lvl4pPr marL="1344800" indent="0">
              <a:lnSpc>
                <a:spcPct val="120000"/>
              </a:lnSpc>
              <a:spcBef>
                <a:spcPts val="1000"/>
              </a:spcBef>
              <a:buNone/>
              <a:defRPr sz="1200" u="none">
                <a:latin typeface="Segoe UI" panose="020B0502040204020203" pitchFamily="34" charset="0"/>
              </a:defRPr>
            </a:lvl4pPr>
            <a:lvl5pPr marL="1793067" indent="0">
              <a:lnSpc>
                <a:spcPct val="120000"/>
              </a:lnSpc>
              <a:spcBef>
                <a:spcPts val="1000"/>
              </a:spcBef>
              <a:buNone/>
              <a:defRPr sz="1200" u="none">
                <a:latin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5" name="Text Placeholder 7">
            <a:extLst>
              <a:ext uri="{FF2B5EF4-FFF2-40B4-BE49-F238E27FC236}">
                <a16:creationId xmlns:a16="http://schemas.microsoft.com/office/drawing/2014/main" id="{72231F7B-8ACB-4A68-883B-D5361B594F34}"/>
              </a:ext>
            </a:extLst>
          </p:cNvPr>
          <p:cNvSpPr>
            <a:spLocks noGrp="1"/>
          </p:cNvSpPr>
          <p:nvPr>
            <p:ph type="body" sz="quarter" idx="16"/>
          </p:nvPr>
        </p:nvSpPr>
        <p:spPr>
          <a:xfrm>
            <a:off x="6487583" y="3810001"/>
            <a:ext cx="5334000" cy="2016474"/>
          </a:xfrm>
        </p:spPr>
        <p:txBody>
          <a:bodyPr>
            <a:noAutofit/>
          </a:bodyPr>
          <a:lstStyle>
            <a:lvl1pPr marL="0" indent="0">
              <a:lnSpc>
                <a:spcPct val="120000"/>
              </a:lnSpc>
              <a:spcBef>
                <a:spcPts val="1000"/>
              </a:spcBef>
              <a:buNone/>
              <a:defRPr sz="1200" u="none">
                <a:latin typeface="Segoe UI" panose="020B0502040204020203" pitchFamily="34" charset="0"/>
              </a:defRPr>
            </a:lvl1pPr>
            <a:lvl2pPr marL="448267" indent="0">
              <a:lnSpc>
                <a:spcPct val="120000"/>
              </a:lnSpc>
              <a:spcBef>
                <a:spcPts val="1000"/>
              </a:spcBef>
              <a:buNone/>
              <a:defRPr sz="1200" u="none">
                <a:latin typeface="Segoe UI" panose="020B0502040204020203" pitchFamily="34" charset="0"/>
              </a:defRPr>
            </a:lvl2pPr>
            <a:lvl3pPr marL="896533" indent="0">
              <a:lnSpc>
                <a:spcPct val="120000"/>
              </a:lnSpc>
              <a:spcBef>
                <a:spcPts val="1000"/>
              </a:spcBef>
              <a:buNone/>
              <a:defRPr sz="1200" u="none">
                <a:latin typeface="Segoe UI" panose="020B0502040204020203" pitchFamily="34" charset="0"/>
              </a:defRPr>
            </a:lvl3pPr>
            <a:lvl4pPr marL="1344800" indent="0">
              <a:lnSpc>
                <a:spcPct val="120000"/>
              </a:lnSpc>
              <a:spcBef>
                <a:spcPts val="1000"/>
              </a:spcBef>
              <a:buNone/>
              <a:defRPr sz="1200" u="none">
                <a:latin typeface="Segoe UI" panose="020B0502040204020203" pitchFamily="34" charset="0"/>
              </a:defRPr>
            </a:lvl4pPr>
            <a:lvl5pPr marL="1793067" indent="0">
              <a:lnSpc>
                <a:spcPct val="120000"/>
              </a:lnSpc>
              <a:spcBef>
                <a:spcPts val="1000"/>
              </a:spcBef>
              <a:buNone/>
              <a:defRPr sz="1200" u="none">
                <a:latin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2125497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C933DAD-64FD-4C29-9D9B-272B0C756FD1}"/>
              </a:ext>
            </a:extLst>
          </p:cNvPr>
          <p:cNvSpPr/>
          <p:nvPr userDrawn="1"/>
        </p:nvSpPr>
        <p:spPr>
          <a:xfrm>
            <a:off x="2" y="0"/>
            <a:ext cx="12192000" cy="990600"/>
          </a:xfrm>
          <a:prstGeom prst="rect">
            <a:avLst/>
          </a:prstGeom>
          <a:solidFill>
            <a:srgbClr val="004E59"/>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800">
              <a:solidFill>
                <a:schemeClr val="bg1"/>
              </a:solidFill>
              <a:latin typeface="Segoe UI" panose="020B0502040204020203" pitchFamily="34" charset="0"/>
            </a:endParaRPr>
          </a:p>
        </p:txBody>
      </p:sp>
      <p:sp>
        <p:nvSpPr>
          <p:cNvPr id="2" name="Title 1"/>
          <p:cNvSpPr>
            <a:spLocks noGrp="1"/>
          </p:cNvSpPr>
          <p:nvPr>
            <p:ph type="title"/>
          </p:nvPr>
        </p:nvSpPr>
        <p:spPr>
          <a:xfrm>
            <a:off x="381000" y="228600"/>
            <a:ext cx="11430000" cy="533400"/>
          </a:xfrm>
        </p:spPr>
        <p:txBody>
          <a:bodyPr lIns="91440" tIns="91440" rIns="91440" bIns="91440"/>
          <a:lstStyle>
            <a:lvl1pPr>
              <a:defRPr>
                <a:solidFill>
                  <a:schemeClr val="bg1"/>
                </a:solidFill>
                <a:latin typeface="+mj-lt"/>
              </a:defRPr>
            </a:lvl1pPr>
          </a:lstStyle>
          <a:p>
            <a:r>
              <a:rPr lang="en-US"/>
              <a:t>Click to edit Master title style</a:t>
            </a:r>
          </a:p>
        </p:txBody>
      </p:sp>
      <p:sp>
        <p:nvSpPr>
          <p:cNvPr id="3" name="Content Placeholder 2"/>
          <p:cNvSpPr>
            <a:spLocks noGrp="1"/>
          </p:cNvSpPr>
          <p:nvPr>
            <p:ph sz="half" idx="1"/>
          </p:nvPr>
        </p:nvSpPr>
        <p:spPr>
          <a:xfrm>
            <a:off x="381000" y="1219199"/>
            <a:ext cx="5334000" cy="4953000"/>
          </a:xfrm>
        </p:spPr>
        <p:txBody>
          <a:bodyPr tIns="91440" bIns="91440">
            <a:noAutofit/>
          </a:bodyPr>
          <a:lstStyle>
            <a:lvl1pPr marL="0" indent="0">
              <a:lnSpc>
                <a:spcPct val="120000"/>
              </a:lnSpc>
              <a:spcBef>
                <a:spcPts val="1000"/>
              </a:spcBef>
              <a:buNone/>
              <a:defRPr sz="1200">
                <a:latin typeface="Segoe UI" panose="020B0502040204020203" pitchFamily="34" charset="0"/>
              </a:defRPr>
            </a:lvl1pPr>
            <a:lvl2pPr marL="448266" indent="0">
              <a:lnSpc>
                <a:spcPct val="120000"/>
              </a:lnSpc>
              <a:spcBef>
                <a:spcPts val="1000"/>
              </a:spcBef>
              <a:buNone/>
              <a:defRPr sz="1200">
                <a:latin typeface="Segoe UI" panose="020B0502040204020203" pitchFamily="34" charset="0"/>
              </a:defRPr>
            </a:lvl2pPr>
            <a:lvl3pPr marL="896533" indent="0">
              <a:lnSpc>
                <a:spcPct val="120000"/>
              </a:lnSpc>
              <a:spcBef>
                <a:spcPts val="1000"/>
              </a:spcBef>
              <a:buNone/>
              <a:defRPr sz="1200">
                <a:latin typeface="Segoe UI" panose="020B0502040204020203" pitchFamily="34" charset="0"/>
              </a:defRPr>
            </a:lvl3pPr>
            <a:lvl4pPr marL="1344800" indent="0">
              <a:lnSpc>
                <a:spcPct val="120000"/>
              </a:lnSpc>
              <a:spcBef>
                <a:spcPts val="1000"/>
              </a:spcBef>
              <a:buNone/>
              <a:defRPr sz="1200">
                <a:latin typeface="Segoe UI" panose="020B0502040204020203" pitchFamily="34" charset="0"/>
              </a:defRPr>
            </a:lvl4pPr>
            <a:lvl5pPr marL="1793067" indent="0">
              <a:lnSpc>
                <a:spcPct val="120000"/>
              </a:lnSpc>
              <a:spcBef>
                <a:spcPts val="1000"/>
              </a:spcBef>
              <a:buNone/>
              <a:defRPr sz="1200">
                <a:latin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477000" y="1219199"/>
            <a:ext cx="5334000" cy="4953000"/>
          </a:xfrm>
        </p:spPr>
        <p:txBody>
          <a:bodyPr tIns="91440" bIns="91440">
            <a:noAutofit/>
          </a:bodyPr>
          <a:lstStyle>
            <a:lvl1pPr marL="0" indent="0">
              <a:lnSpc>
                <a:spcPct val="120000"/>
              </a:lnSpc>
              <a:spcBef>
                <a:spcPts val="1000"/>
              </a:spcBef>
              <a:buNone/>
              <a:defRPr sz="1200">
                <a:latin typeface="Segoe UI" panose="020B0502040204020203" pitchFamily="34" charset="0"/>
              </a:defRPr>
            </a:lvl1pPr>
            <a:lvl2pPr marL="448266" indent="0">
              <a:lnSpc>
                <a:spcPct val="120000"/>
              </a:lnSpc>
              <a:spcBef>
                <a:spcPts val="1000"/>
              </a:spcBef>
              <a:buNone/>
              <a:defRPr sz="1200">
                <a:latin typeface="Segoe UI" panose="020B0502040204020203" pitchFamily="34" charset="0"/>
              </a:defRPr>
            </a:lvl2pPr>
            <a:lvl3pPr marL="896533" indent="0">
              <a:lnSpc>
                <a:spcPct val="120000"/>
              </a:lnSpc>
              <a:spcBef>
                <a:spcPts val="1000"/>
              </a:spcBef>
              <a:buNone/>
              <a:defRPr sz="1200">
                <a:latin typeface="Segoe UI" panose="020B0502040204020203" pitchFamily="34" charset="0"/>
              </a:defRPr>
            </a:lvl3pPr>
            <a:lvl4pPr marL="1344800" indent="0">
              <a:lnSpc>
                <a:spcPct val="120000"/>
              </a:lnSpc>
              <a:spcBef>
                <a:spcPts val="1000"/>
              </a:spcBef>
              <a:buNone/>
              <a:defRPr sz="1200">
                <a:latin typeface="Segoe UI" panose="020B0502040204020203" pitchFamily="34" charset="0"/>
              </a:defRPr>
            </a:lvl4pPr>
            <a:lvl5pPr marL="1793067" indent="0">
              <a:lnSpc>
                <a:spcPct val="120000"/>
              </a:lnSpc>
              <a:spcBef>
                <a:spcPts val="1000"/>
              </a:spcBef>
              <a:buNone/>
              <a:defRPr sz="1200">
                <a:latin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atin typeface="Segoe UI" panose="020B0502040204020203" pitchFamily="34" charset="0"/>
              </a:defRPr>
            </a:lvl1pPr>
          </a:lstStyle>
          <a:p>
            <a:fld id="{D89D8D96-9103-4B38-8327-0EA0FFD24152}" type="datetime1">
              <a:rPr lang="en-US" smtClean="0"/>
              <a:t>5/19/2025</a:t>
            </a:fld>
            <a:endParaRPr lang="en-US"/>
          </a:p>
        </p:txBody>
      </p:sp>
      <p:sp>
        <p:nvSpPr>
          <p:cNvPr id="6" name="Footer Placeholder 5"/>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7" name="Slide Number Placeholder 6"/>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pic>
        <p:nvPicPr>
          <p:cNvPr id="9" name="Picture 8">
            <a:extLst>
              <a:ext uri="{FF2B5EF4-FFF2-40B4-BE49-F238E27FC236}">
                <a16:creationId xmlns:a16="http://schemas.microsoft.com/office/drawing/2014/main" id="{18F32470-D5C9-4EB9-BF19-627B706D9959}"/>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4077"/>
          <a:stretch/>
        </p:blipFill>
        <p:spPr>
          <a:xfrm>
            <a:off x="10820400" y="6400800"/>
            <a:ext cx="709913" cy="228600"/>
          </a:xfrm>
          <a:prstGeom prst="rect">
            <a:avLst/>
          </a:prstGeom>
        </p:spPr>
      </p:pic>
    </p:spTree>
    <p:extLst>
      <p:ext uri="{BB962C8B-B14F-4D97-AF65-F5344CB8AC3E}">
        <p14:creationId xmlns:p14="http://schemas.microsoft.com/office/powerpoint/2010/main" val="226676103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01256AD-643F-4750-86FB-FD02C1741CFB}"/>
              </a:ext>
            </a:extLst>
          </p:cNvPr>
          <p:cNvSpPr/>
          <p:nvPr userDrawn="1"/>
        </p:nvSpPr>
        <p:spPr>
          <a:xfrm>
            <a:off x="0" y="0"/>
            <a:ext cx="12192000" cy="990600"/>
          </a:xfrm>
          <a:prstGeom prst="rect">
            <a:avLst/>
          </a:prstGeom>
          <a:solidFill>
            <a:srgbClr val="004E59"/>
          </a:solidFill>
          <a:ln>
            <a:solidFill>
              <a:srgbClr val="004E59"/>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800">
              <a:solidFill>
                <a:schemeClr val="bg1"/>
              </a:solidFill>
              <a:latin typeface="Segoe UI" panose="020B0502040204020203" pitchFamily="34" charset="0"/>
            </a:endParaRPr>
          </a:p>
        </p:txBody>
      </p:sp>
      <p:sp>
        <p:nvSpPr>
          <p:cNvPr id="2" name="Title 1"/>
          <p:cNvSpPr>
            <a:spLocks noGrp="1"/>
          </p:cNvSpPr>
          <p:nvPr>
            <p:ph type="title"/>
          </p:nvPr>
        </p:nvSpPr>
        <p:spPr>
          <a:xfrm>
            <a:off x="381000" y="228600"/>
            <a:ext cx="11430000" cy="533400"/>
          </a:xfrm>
        </p:spPr>
        <p:txBody>
          <a:bodyPr tIns="91440" bIns="91440"/>
          <a:lstStyle>
            <a:lvl1pPr>
              <a:defRPr>
                <a:solidFill>
                  <a:schemeClr val="bg1"/>
                </a:solidFill>
                <a:latin typeface="+mj-lt"/>
              </a:defRPr>
            </a:lvl1pPr>
          </a:lstStyle>
          <a:p>
            <a:r>
              <a:rPr lang="en-US"/>
              <a:t>Click to edit Master title style</a:t>
            </a:r>
          </a:p>
        </p:txBody>
      </p:sp>
      <p:sp>
        <p:nvSpPr>
          <p:cNvPr id="3" name="Text Placeholder 2"/>
          <p:cNvSpPr>
            <a:spLocks noGrp="1"/>
          </p:cNvSpPr>
          <p:nvPr>
            <p:ph type="body" idx="1"/>
          </p:nvPr>
        </p:nvSpPr>
        <p:spPr>
          <a:xfrm>
            <a:off x="380999" y="1681035"/>
            <a:ext cx="5334000" cy="823397"/>
          </a:xfrm>
        </p:spPr>
        <p:txBody>
          <a:bodyPr anchor="b"/>
          <a:lstStyle>
            <a:lvl1pPr marL="0" indent="0">
              <a:buNone/>
              <a:defRPr sz="2400" b="1">
                <a:latin typeface="+mj-lt"/>
              </a:defRPr>
            </a:lvl1pPr>
            <a:lvl2pPr marL="448267" indent="0">
              <a:buNone/>
              <a:defRPr sz="2000" b="1"/>
            </a:lvl2pPr>
            <a:lvl3pPr marL="896533" indent="0">
              <a:buNone/>
              <a:defRPr sz="1800" b="1"/>
            </a:lvl3pPr>
            <a:lvl4pPr marL="1344800" indent="0">
              <a:buNone/>
              <a:defRPr sz="1600" b="1"/>
            </a:lvl4pPr>
            <a:lvl5pPr marL="1793067" indent="0">
              <a:buNone/>
              <a:defRPr sz="1600" b="1"/>
            </a:lvl5pPr>
            <a:lvl6pPr marL="2241334" indent="0">
              <a:buNone/>
              <a:defRPr sz="1600" b="1"/>
            </a:lvl6pPr>
            <a:lvl7pPr marL="2689600" indent="0">
              <a:buNone/>
              <a:defRPr sz="1600" b="1"/>
            </a:lvl7pPr>
            <a:lvl8pPr marL="3137867" indent="0">
              <a:buNone/>
              <a:defRPr sz="1600" b="1"/>
            </a:lvl8pPr>
            <a:lvl9pPr marL="3586133" indent="0">
              <a:buNone/>
              <a:defRPr sz="1600" b="1"/>
            </a:lvl9pPr>
          </a:lstStyle>
          <a:p>
            <a:pPr lvl="0"/>
            <a:r>
              <a:rPr lang="en-US"/>
              <a:t>Edit Master text styles</a:t>
            </a:r>
          </a:p>
        </p:txBody>
      </p:sp>
      <p:sp>
        <p:nvSpPr>
          <p:cNvPr id="4" name="Content Placeholder 3"/>
          <p:cNvSpPr>
            <a:spLocks noGrp="1"/>
          </p:cNvSpPr>
          <p:nvPr>
            <p:ph sz="half" idx="2"/>
          </p:nvPr>
        </p:nvSpPr>
        <p:spPr>
          <a:xfrm>
            <a:off x="380999" y="2504431"/>
            <a:ext cx="5334000" cy="3685825"/>
          </a:xfrm>
        </p:spPr>
        <p:txBody>
          <a:bodyPr>
            <a:noAutofit/>
          </a:bodyPr>
          <a:lstStyle>
            <a:lvl1pPr marL="0" indent="0">
              <a:buNone/>
              <a:defRPr>
                <a:latin typeface="Segoe UI" panose="020B0502040204020203" pitchFamily="34" charset="0"/>
              </a:defRPr>
            </a:lvl1pPr>
            <a:lvl2pPr marL="448266" indent="0">
              <a:buNone/>
              <a:defRPr>
                <a:latin typeface="Segoe UI" panose="020B0502040204020203" pitchFamily="34" charset="0"/>
              </a:defRPr>
            </a:lvl2pPr>
            <a:lvl3pPr marL="896533" indent="0">
              <a:buNone/>
              <a:defRPr>
                <a:latin typeface="Segoe UI" panose="020B0502040204020203" pitchFamily="34" charset="0"/>
              </a:defRPr>
            </a:lvl3pPr>
            <a:lvl4pPr marL="1344800" indent="0">
              <a:buNone/>
              <a:defRPr>
                <a:latin typeface="Segoe UI" panose="020B0502040204020203" pitchFamily="34" charset="0"/>
              </a:defRPr>
            </a:lvl4pPr>
            <a:lvl5pPr marL="1793067" indent="0">
              <a:buNone/>
              <a:defRPr>
                <a:latin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77000" y="1681035"/>
            <a:ext cx="5334000" cy="823397"/>
          </a:xfrm>
        </p:spPr>
        <p:txBody>
          <a:bodyPr anchor="b"/>
          <a:lstStyle>
            <a:lvl1pPr marL="0" indent="0">
              <a:buNone/>
              <a:defRPr sz="2400" b="1">
                <a:latin typeface="+mj-lt"/>
              </a:defRPr>
            </a:lvl1pPr>
            <a:lvl2pPr marL="448267" indent="0">
              <a:buNone/>
              <a:defRPr sz="2000" b="1"/>
            </a:lvl2pPr>
            <a:lvl3pPr marL="896533" indent="0">
              <a:buNone/>
              <a:defRPr sz="1800" b="1"/>
            </a:lvl3pPr>
            <a:lvl4pPr marL="1344800" indent="0">
              <a:buNone/>
              <a:defRPr sz="1600" b="1"/>
            </a:lvl4pPr>
            <a:lvl5pPr marL="1793067" indent="0">
              <a:buNone/>
              <a:defRPr sz="1600" b="1"/>
            </a:lvl5pPr>
            <a:lvl6pPr marL="2241334" indent="0">
              <a:buNone/>
              <a:defRPr sz="1600" b="1"/>
            </a:lvl6pPr>
            <a:lvl7pPr marL="2689600" indent="0">
              <a:buNone/>
              <a:defRPr sz="1600" b="1"/>
            </a:lvl7pPr>
            <a:lvl8pPr marL="3137867" indent="0">
              <a:buNone/>
              <a:defRPr sz="1600" b="1"/>
            </a:lvl8pPr>
            <a:lvl9pPr marL="3586133" indent="0">
              <a:buNone/>
              <a:defRPr sz="1600" b="1"/>
            </a:lvl9pPr>
          </a:lstStyle>
          <a:p>
            <a:pPr lvl="0"/>
            <a:r>
              <a:rPr lang="en-US"/>
              <a:t>Edit Master text styles</a:t>
            </a:r>
          </a:p>
        </p:txBody>
      </p:sp>
      <p:sp>
        <p:nvSpPr>
          <p:cNvPr id="6" name="Content Placeholder 5"/>
          <p:cNvSpPr>
            <a:spLocks noGrp="1"/>
          </p:cNvSpPr>
          <p:nvPr>
            <p:ph sz="quarter" idx="4"/>
          </p:nvPr>
        </p:nvSpPr>
        <p:spPr>
          <a:xfrm>
            <a:off x="6477000" y="2504431"/>
            <a:ext cx="5334000" cy="3685825"/>
          </a:xfrm>
        </p:spPr>
        <p:txBody>
          <a:bodyPr>
            <a:noAutofit/>
          </a:bodyPr>
          <a:lstStyle>
            <a:lvl1pPr marL="0" indent="0">
              <a:buNone/>
              <a:defRPr>
                <a:latin typeface="Segoe UI" panose="020B0502040204020203" pitchFamily="34" charset="0"/>
              </a:defRPr>
            </a:lvl1pPr>
            <a:lvl2pPr marL="448266" indent="0">
              <a:buNone/>
              <a:defRPr>
                <a:latin typeface="Segoe UI" panose="020B0502040204020203" pitchFamily="34" charset="0"/>
              </a:defRPr>
            </a:lvl2pPr>
            <a:lvl3pPr marL="896533" indent="0">
              <a:buNone/>
              <a:defRPr>
                <a:latin typeface="Segoe UI" panose="020B0502040204020203" pitchFamily="34" charset="0"/>
              </a:defRPr>
            </a:lvl3pPr>
            <a:lvl4pPr marL="1344800" indent="0">
              <a:buNone/>
              <a:defRPr>
                <a:latin typeface="Segoe UI" panose="020B0502040204020203" pitchFamily="34" charset="0"/>
              </a:defRPr>
            </a:lvl4pPr>
            <a:lvl5pPr marL="1793067" indent="0">
              <a:buNone/>
              <a:defRPr>
                <a:latin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atin typeface="Segoe UI" panose="020B0502040204020203" pitchFamily="34" charset="0"/>
              </a:defRPr>
            </a:lvl1pPr>
          </a:lstStyle>
          <a:p>
            <a:fld id="{D093AED9-3F5E-41D4-9FAD-F29D941B4B0A}" type="datetime1">
              <a:rPr lang="en-US" smtClean="0"/>
              <a:t>5/19/2025</a:t>
            </a:fld>
            <a:endParaRPr lang="en-US"/>
          </a:p>
        </p:txBody>
      </p:sp>
      <p:sp>
        <p:nvSpPr>
          <p:cNvPr id="8" name="Footer Placeholder 7"/>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9" name="Slide Number Placeholder 8"/>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pic>
        <p:nvPicPr>
          <p:cNvPr id="11" name="Picture 10">
            <a:extLst>
              <a:ext uri="{FF2B5EF4-FFF2-40B4-BE49-F238E27FC236}">
                <a16:creationId xmlns:a16="http://schemas.microsoft.com/office/drawing/2014/main" id="{C4C4B624-09C9-4734-9996-D8363B05C62A}"/>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4077"/>
          <a:stretch/>
        </p:blipFill>
        <p:spPr>
          <a:xfrm>
            <a:off x="10820400" y="6400800"/>
            <a:ext cx="709913" cy="228600"/>
          </a:xfrm>
          <a:prstGeom prst="rect">
            <a:avLst/>
          </a:prstGeom>
        </p:spPr>
      </p:pic>
    </p:spTree>
    <p:extLst>
      <p:ext uri="{BB962C8B-B14F-4D97-AF65-F5344CB8AC3E}">
        <p14:creationId xmlns:p14="http://schemas.microsoft.com/office/powerpoint/2010/main" val="119878347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atin typeface="Segoe UI" panose="020B0502040204020203" pitchFamily="34" charset="0"/>
              </a:defRPr>
            </a:lvl1pPr>
          </a:lstStyle>
          <a:p>
            <a:fld id="{50B76160-1DEB-464C-9113-9118CF4A908A}" type="datetime1">
              <a:rPr lang="en-US" smtClean="0"/>
              <a:t>5/19/2025</a:t>
            </a:fld>
            <a:endParaRPr lang="en-US"/>
          </a:p>
        </p:txBody>
      </p:sp>
      <p:sp>
        <p:nvSpPr>
          <p:cNvPr id="3" name="Footer Placeholder 2"/>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4" name="Slide Number Placeholder 3"/>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pic>
        <p:nvPicPr>
          <p:cNvPr id="7" name="Picture 6">
            <a:extLst>
              <a:ext uri="{FF2B5EF4-FFF2-40B4-BE49-F238E27FC236}">
                <a16:creationId xmlns:a16="http://schemas.microsoft.com/office/drawing/2014/main" id="{27699787-C03F-45A9-825C-0DE0DCF4B9EE}"/>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4077"/>
          <a:stretch/>
        </p:blipFill>
        <p:spPr>
          <a:xfrm>
            <a:off x="10820400" y="6400800"/>
            <a:ext cx="709913" cy="228600"/>
          </a:xfrm>
          <a:prstGeom prst="rect">
            <a:avLst/>
          </a:prstGeom>
        </p:spPr>
      </p:pic>
    </p:spTree>
    <p:extLst>
      <p:ext uri="{BB962C8B-B14F-4D97-AF65-F5344CB8AC3E}">
        <p14:creationId xmlns:p14="http://schemas.microsoft.com/office/powerpoint/2010/main" val="54765938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414273" y="2689656"/>
            <a:ext cx="3259815" cy="537931"/>
          </a:xfrm>
        </p:spPr>
        <p:txBody>
          <a:bodyPr wrap="none" anchor="t" anchorCtr="0">
            <a:noAutofit/>
          </a:bodyPr>
          <a:lstStyle>
            <a:lvl1pPr algn="r">
              <a:defRPr sz="3500">
                <a:solidFill>
                  <a:srgbClr val="E45A1E"/>
                </a:solidFill>
              </a:defRPr>
            </a:lvl1pPr>
          </a:lstStyle>
          <a:p>
            <a:r>
              <a:rPr lang="en-US"/>
              <a:t>Click to edit Master title style</a:t>
            </a:r>
          </a:p>
        </p:txBody>
      </p:sp>
      <p:sp>
        <p:nvSpPr>
          <p:cNvPr id="3" name="Subtitle 2"/>
          <p:cNvSpPr>
            <a:spLocks noGrp="1"/>
          </p:cNvSpPr>
          <p:nvPr>
            <p:ph type="subTitle" idx="1"/>
          </p:nvPr>
        </p:nvSpPr>
        <p:spPr>
          <a:xfrm>
            <a:off x="1414273" y="3317243"/>
            <a:ext cx="3259815" cy="1656131"/>
          </a:xfrm>
        </p:spPr>
        <p:txBody>
          <a:bodyPr>
            <a:normAutofit/>
          </a:bodyPr>
          <a:lstStyle>
            <a:lvl1pPr marL="0" indent="0" algn="r">
              <a:buNone/>
              <a:defRPr sz="1800">
                <a:solidFill>
                  <a:srgbClr val="E45A1E"/>
                </a:solidFill>
                <a:latin typeface="Segoe UI Semilight" panose="020B0402040204020203" pitchFamily="34" charset="0"/>
                <a:cs typeface="Segoe UI Semilight" panose="020B0402040204020203" pitchFamily="34" charset="0"/>
              </a:defRPr>
            </a:lvl1pPr>
            <a:lvl2pPr marL="448267" indent="0" algn="ctr">
              <a:buNone/>
              <a:defRPr sz="2000"/>
            </a:lvl2pPr>
            <a:lvl3pPr marL="896533" indent="0" algn="ctr">
              <a:buNone/>
              <a:defRPr sz="1800"/>
            </a:lvl3pPr>
            <a:lvl4pPr marL="1344800" indent="0" algn="ctr">
              <a:buNone/>
              <a:defRPr sz="1600"/>
            </a:lvl4pPr>
            <a:lvl5pPr marL="1793067" indent="0" algn="ctr">
              <a:buNone/>
              <a:defRPr sz="1600"/>
            </a:lvl5pPr>
            <a:lvl6pPr marL="2241334" indent="0" algn="ctr">
              <a:buNone/>
              <a:defRPr sz="1600"/>
            </a:lvl6pPr>
            <a:lvl7pPr marL="2689600" indent="0" algn="ctr">
              <a:buNone/>
              <a:defRPr sz="1600"/>
            </a:lvl7pPr>
            <a:lvl8pPr marL="3137867" indent="0" algn="ctr">
              <a:buNone/>
              <a:defRPr sz="1600"/>
            </a:lvl8pPr>
            <a:lvl9pPr marL="3586133"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61C78B21-3C28-439F-BCD3-284714CB9E0C}" type="datetime1">
              <a:rPr lang="en-US" smtClean="0"/>
              <a:t>5/19/2025</a:t>
            </a:fld>
            <a:endParaRPr lang="en-US"/>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sp>
        <p:nvSpPr>
          <p:cNvPr id="7" name="Rectangle 6"/>
          <p:cNvSpPr/>
          <p:nvPr/>
        </p:nvSpPr>
        <p:spPr>
          <a:xfrm>
            <a:off x="6096002" y="1"/>
            <a:ext cx="6095999" cy="6857999"/>
          </a:xfrm>
          <a:prstGeom prst="rect">
            <a:avLst/>
          </a:prstGeom>
          <a:solidFill>
            <a:srgbClr val="004E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Segoe UI" panose="020B0502040204020203" pitchFamily="34" charset="0"/>
            </a:endParaRPr>
          </a:p>
        </p:txBody>
      </p:sp>
      <p:pic>
        <p:nvPicPr>
          <p:cNvPr id="8" name="Picture 7" descr="affirmastudioslogo.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866624" y="2689656"/>
            <a:ext cx="2204778" cy="562410"/>
          </a:xfrm>
          <a:prstGeom prst="rect">
            <a:avLst/>
          </a:prstGeom>
        </p:spPr>
      </p:pic>
    </p:spTree>
    <p:extLst>
      <p:ext uri="{BB962C8B-B14F-4D97-AF65-F5344CB8AC3E}">
        <p14:creationId xmlns:p14="http://schemas.microsoft.com/office/powerpoint/2010/main" val="20345043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B62FE56-11BB-4F56-957C-E2741DC5B8BB}"/>
              </a:ext>
            </a:extLst>
          </p:cNvPr>
          <p:cNvPicPr>
            <a:picLocks/>
          </p:cNvPicPr>
          <p:nvPr userDrawn="1"/>
        </p:nvPicPr>
        <p:blipFill rotWithShape="1">
          <a:blip r:embed="rId2">
            <a:extLst>
              <a:ext uri="{28A0092B-C50C-407E-A947-70E740481C1C}">
                <a14:useLocalDpi xmlns:a14="http://schemas.microsoft.com/office/drawing/2010/main" val="0"/>
              </a:ext>
            </a:extLst>
          </a:blip>
          <a:srcRect r="25490"/>
          <a:stretch/>
        </p:blipFill>
        <p:spPr>
          <a:xfrm>
            <a:off x="1" y="0"/>
            <a:ext cx="12192000" cy="6858000"/>
          </a:xfrm>
          <a:prstGeom prst="rect">
            <a:avLst/>
          </a:prstGeom>
        </p:spPr>
      </p:pic>
      <p:sp>
        <p:nvSpPr>
          <p:cNvPr id="10" name="Rectangle 9">
            <a:extLst>
              <a:ext uri="{FF2B5EF4-FFF2-40B4-BE49-F238E27FC236}">
                <a16:creationId xmlns:a16="http://schemas.microsoft.com/office/drawing/2014/main" id="{FC680771-E145-494A-AF5F-BDE0DE155687}"/>
              </a:ext>
            </a:extLst>
          </p:cNvPr>
          <p:cNvSpPr/>
          <p:nvPr userDrawn="1"/>
        </p:nvSpPr>
        <p:spPr>
          <a:xfrm>
            <a:off x="0" y="0"/>
            <a:ext cx="12192000" cy="6858000"/>
          </a:xfrm>
          <a:prstGeom prst="rect">
            <a:avLst/>
          </a:prstGeom>
          <a:solidFill>
            <a:srgbClr val="004E59">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Segoe UI" panose="020B0502040204020203" pitchFamily="34" charset="0"/>
              </a:rPr>
              <a:t>		</a:t>
            </a:r>
          </a:p>
        </p:txBody>
      </p:sp>
      <p:sp>
        <p:nvSpPr>
          <p:cNvPr id="2" name="Title 1"/>
          <p:cNvSpPr>
            <a:spLocks noGrp="1"/>
          </p:cNvSpPr>
          <p:nvPr>
            <p:ph type="ctrTitle"/>
          </p:nvPr>
        </p:nvSpPr>
        <p:spPr>
          <a:xfrm>
            <a:off x="381000" y="2938387"/>
            <a:ext cx="11430000" cy="537931"/>
          </a:xfrm>
        </p:spPr>
        <p:txBody>
          <a:bodyPr wrap="none" anchor="t" anchorCtr="0">
            <a:noAutofit/>
          </a:bodyPr>
          <a:lstStyle>
            <a:lvl1pPr algn="l">
              <a:defRPr sz="2700">
                <a:solidFill>
                  <a:schemeClr val="bg1"/>
                </a:solidFill>
              </a:defRPr>
            </a:lvl1pPr>
          </a:lstStyle>
          <a:p>
            <a:r>
              <a:rPr lang="en-US"/>
              <a:t>Click to edit Master title style</a:t>
            </a:r>
          </a:p>
        </p:txBody>
      </p:sp>
      <p:sp>
        <p:nvSpPr>
          <p:cNvPr id="3" name="Subtitle 2"/>
          <p:cNvSpPr>
            <a:spLocks noGrp="1"/>
          </p:cNvSpPr>
          <p:nvPr>
            <p:ph type="subTitle" idx="1"/>
          </p:nvPr>
        </p:nvSpPr>
        <p:spPr>
          <a:xfrm>
            <a:off x="1349941" y="3727850"/>
            <a:ext cx="7988613" cy="1656131"/>
          </a:xfrm>
        </p:spPr>
        <p:txBody>
          <a:bodyPr>
            <a:normAutofit/>
          </a:bodyPr>
          <a:lstStyle>
            <a:lvl1pPr marL="0" indent="0" algn="l">
              <a:buNone/>
              <a:defRPr sz="2400">
                <a:solidFill>
                  <a:schemeClr val="bg1"/>
                </a:solidFill>
                <a:latin typeface="Segoe UI Semilight" panose="020B0402040204020203" pitchFamily="34" charset="0"/>
                <a:cs typeface="Segoe UI Semilight" panose="020B0402040204020203" pitchFamily="34" charset="0"/>
              </a:defRPr>
            </a:lvl1pPr>
            <a:lvl2pPr marL="448267" indent="0" algn="ctr">
              <a:buNone/>
              <a:defRPr sz="2000"/>
            </a:lvl2pPr>
            <a:lvl3pPr marL="896533" indent="0" algn="ctr">
              <a:buNone/>
              <a:defRPr sz="1800"/>
            </a:lvl3pPr>
            <a:lvl4pPr marL="1344800" indent="0" algn="ctr">
              <a:buNone/>
              <a:defRPr sz="1600"/>
            </a:lvl4pPr>
            <a:lvl5pPr marL="1793067" indent="0" algn="ctr">
              <a:buNone/>
              <a:defRPr sz="1600"/>
            </a:lvl5pPr>
            <a:lvl6pPr marL="2241334" indent="0" algn="ctr">
              <a:buNone/>
              <a:defRPr sz="1600"/>
            </a:lvl6pPr>
            <a:lvl7pPr marL="2689600" indent="0" algn="ctr">
              <a:buNone/>
              <a:defRPr sz="1600"/>
            </a:lvl7pPr>
            <a:lvl8pPr marL="3137867" indent="0" algn="ctr">
              <a:buNone/>
              <a:defRPr sz="1600"/>
            </a:lvl8pPr>
            <a:lvl9pPr marL="3586133"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4BA5D076-475A-402B-BFB3-BCB1DB0975A0}" type="datetime1">
              <a:rPr lang="en-US" smtClean="0"/>
              <a:t>5/19/2025</a:t>
            </a:fld>
            <a:endParaRPr lang="en-US"/>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pic>
        <p:nvPicPr>
          <p:cNvPr id="11" name="Picture 10">
            <a:extLst>
              <a:ext uri="{FF2B5EF4-FFF2-40B4-BE49-F238E27FC236}">
                <a16:creationId xmlns:a16="http://schemas.microsoft.com/office/drawing/2014/main" id="{861B8082-4CA1-4814-AD91-104B2863304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20400" y="6400800"/>
            <a:ext cx="704426" cy="182880"/>
          </a:xfrm>
          <a:prstGeom prst="rect">
            <a:avLst/>
          </a:prstGeom>
        </p:spPr>
      </p:pic>
    </p:spTree>
    <p:extLst>
      <p:ext uri="{BB962C8B-B14F-4D97-AF65-F5344CB8AC3E}">
        <p14:creationId xmlns:p14="http://schemas.microsoft.com/office/powerpoint/2010/main" val="353949154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1_Blank">
    <p:bg>
      <p:bgPr>
        <a:solidFill>
          <a:srgbClr val="004E59"/>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atin typeface="Segoe UI" panose="020B0502040204020203" pitchFamily="34" charset="0"/>
              </a:defRPr>
            </a:lvl1pPr>
          </a:lstStyle>
          <a:p>
            <a:fld id="{F7541201-DC49-46F2-AC4F-0D60C1F63406}" type="datetime1">
              <a:rPr lang="en-US" smtClean="0"/>
              <a:t>5/19/2025</a:t>
            </a:fld>
            <a:endParaRPr lang="en-US"/>
          </a:p>
        </p:txBody>
      </p:sp>
      <p:sp>
        <p:nvSpPr>
          <p:cNvPr id="3" name="Footer Placeholder 2"/>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4" name="Slide Number Placeholder 3"/>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pic>
        <p:nvPicPr>
          <p:cNvPr id="6" name="Picture 5">
            <a:extLst>
              <a:ext uri="{FF2B5EF4-FFF2-40B4-BE49-F238E27FC236}">
                <a16:creationId xmlns:a16="http://schemas.microsoft.com/office/drawing/2014/main" id="{171D8278-5719-41B5-BA0B-62F901BD5A8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20400" y="6400800"/>
            <a:ext cx="704426" cy="182880"/>
          </a:xfrm>
          <a:prstGeom prst="rect">
            <a:avLst/>
          </a:prstGeom>
        </p:spPr>
      </p:pic>
    </p:spTree>
    <p:extLst>
      <p:ext uri="{BB962C8B-B14F-4D97-AF65-F5344CB8AC3E}">
        <p14:creationId xmlns:p14="http://schemas.microsoft.com/office/powerpoint/2010/main" val="1795155157"/>
      </p:ext>
    </p:extLst>
  </p:cSld>
  <p:clrMapOvr>
    <a:overrideClrMapping bg1="dk1" tx1="lt1" bg2="dk2" tx2="lt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3_Blank">
    <p:bg>
      <p:bgPr>
        <a:solidFill>
          <a:srgbClr val="E45A1E"/>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atin typeface="Segoe UI" panose="020B0502040204020203" pitchFamily="34" charset="0"/>
              </a:defRPr>
            </a:lvl1pPr>
          </a:lstStyle>
          <a:p>
            <a:fld id="{6198244D-535E-48C4-8BC9-904AE7DD5AF1}" type="datetime1">
              <a:rPr lang="en-US" smtClean="0"/>
              <a:t>5/19/2025</a:t>
            </a:fld>
            <a:endParaRPr lang="en-US"/>
          </a:p>
        </p:txBody>
      </p:sp>
      <p:sp>
        <p:nvSpPr>
          <p:cNvPr id="3" name="Footer Placeholder 2"/>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4" name="Slide Number Placeholder 3"/>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pic>
        <p:nvPicPr>
          <p:cNvPr id="7" name="Picture 6">
            <a:extLst>
              <a:ext uri="{FF2B5EF4-FFF2-40B4-BE49-F238E27FC236}">
                <a16:creationId xmlns:a16="http://schemas.microsoft.com/office/drawing/2014/main" id="{2DDC3FBF-8EF6-411E-AA4F-268641FD25D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20400" y="6400800"/>
            <a:ext cx="704426" cy="182880"/>
          </a:xfrm>
          <a:prstGeom prst="rect">
            <a:avLst/>
          </a:prstGeom>
        </p:spPr>
      </p:pic>
    </p:spTree>
    <p:extLst>
      <p:ext uri="{BB962C8B-B14F-4D97-AF65-F5344CB8AC3E}">
        <p14:creationId xmlns:p14="http://schemas.microsoft.com/office/powerpoint/2010/main" val="342357387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2_Blank">
    <p:bg>
      <p:bgPr>
        <a:solidFill>
          <a:srgbClr val="333333"/>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atin typeface="Segoe UI" panose="020B0502040204020203" pitchFamily="34" charset="0"/>
              </a:defRPr>
            </a:lvl1pPr>
          </a:lstStyle>
          <a:p>
            <a:fld id="{F858EA56-0E20-4ACC-A046-BE609E544847}" type="datetime1">
              <a:rPr lang="en-US" smtClean="0"/>
              <a:t>5/19/2025</a:t>
            </a:fld>
            <a:endParaRPr lang="en-US"/>
          </a:p>
        </p:txBody>
      </p:sp>
      <p:sp>
        <p:nvSpPr>
          <p:cNvPr id="3" name="Footer Placeholder 2"/>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4" name="Slide Number Placeholder 3"/>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pic>
        <p:nvPicPr>
          <p:cNvPr id="6" name="Picture 5">
            <a:extLst>
              <a:ext uri="{FF2B5EF4-FFF2-40B4-BE49-F238E27FC236}">
                <a16:creationId xmlns:a16="http://schemas.microsoft.com/office/drawing/2014/main" id="{5982C415-13F0-4D24-97F3-4AB707C09847}"/>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20400" y="6400800"/>
            <a:ext cx="704426" cy="182880"/>
          </a:xfrm>
          <a:prstGeom prst="rect">
            <a:avLst/>
          </a:prstGeom>
        </p:spPr>
      </p:pic>
    </p:spTree>
    <p:extLst>
      <p:ext uri="{BB962C8B-B14F-4D97-AF65-F5344CB8AC3E}">
        <p14:creationId xmlns:p14="http://schemas.microsoft.com/office/powerpoint/2010/main" val="179074656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470" y="457615"/>
            <a:ext cx="3932568" cy="1600096"/>
          </a:xfrm>
        </p:spPr>
        <p:txBody>
          <a:bodyPr anchor="b"/>
          <a:lstStyle>
            <a:lvl1pPr>
              <a:defRPr sz="3100"/>
            </a:lvl1pPr>
          </a:lstStyle>
          <a:p>
            <a:r>
              <a:rPr lang="en-US"/>
              <a:t>Click to edit Master title style</a:t>
            </a:r>
          </a:p>
        </p:txBody>
      </p:sp>
      <p:sp>
        <p:nvSpPr>
          <p:cNvPr id="3" name="Picture Placeholder 2"/>
          <p:cNvSpPr>
            <a:spLocks noGrp="1"/>
          </p:cNvSpPr>
          <p:nvPr>
            <p:ph type="pic" idx="1"/>
          </p:nvPr>
        </p:nvSpPr>
        <p:spPr>
          <a:xfrm>
            <a:off x="5183937" y="986833"/>
            <a:ext cx="6171746" cy="4873445"/>
          </a:xfrm>
        </p:spPr>
        <p:txBody>
          <a:bodyPr/>
          <a:lstStyle>
            <a:lvl1pPr marL="0" indent="0">
              <a:buNone/>
              <a:defRPr sz="3100">
                <a:latin typeface="Segoe UI" panose="020B0502040204020203" pitchFamily="34" charset="0"/>
              </a:defRPr>
            </a:lvl1pPr>
            <a:lvl2pPr marL="448267" indent="0">
              <a:buNone/>
              <a:defRPr sz="2700"/>
            </a:lvl2pPr>
            <a:lvl3pPr marL="896533" indent="0">
              <a:buNone/>
              <a:defRPr sz="2400"/>
            </a:lvl3pPr>
            <a:lvl4pPr marL="1344800" indent="0">
              <a:buNone/>
              <a:defRPr sz="2000"/>
            </a:lvl4pPr>
            <a:lvl5pPr marL="1793067" indent="0">
              <a:buNone/>
              <a:defRPr sz="2000"/>
            </a:lvl5pPr>
            <a:lvl6pPr marL="2241334" indent="0">
              <a:buNone/>
              <a:defRPr sz="2000"/>
            </a:lvl6pPr>
            <a:lvl7pPr marL="2689600" indent="0">
              <a:buNone/>
              <a:defRPr sz="2000"/>
            </a:lvl7pPr>
            <a:lvl8pPr marL="3137867" indent="0">
              <a:buNone/>
              <a:defRPr sz="2000"/>
            </a:lvl8pPr>
            <a:lvl9pPr marL="3586133" indent="0">
              <a:buNone/>
              <a:defRPr sz="2000"/>
            </a:lvl9pPr>
          </a:lstStyle>
          <a:p>
            <a:r>
              <a:rPr lang="en-US"/>
              <a:t>Click icon to add picture</a:t>
            </a:r>
          </a:p>
        </p:txBody>
      </p:sp>
      <p:sp>
        <p:nvSpPr>
          <p:cNvPr id="4" name="Text Placeholder 3"/>
          <p:cNvSpPr>
            <a:spLocks noGrp="1"/>
          </p:cNvSpPr>
          <p:nvPr>
            <p:ph type="body" sz="half" idx="2"/>
          </p:nvPr>
        </p:nvSpPr>
        <p:spPr>
          <a:xfrm>
            <a:off x="840470" y="2057712"/>
            <a:ext cx="3932568" cy="3811903"/>
          </a:xfrm>
        </p:spPr>
        <p:txBody>
          <a:bodyPr/>
          <a:lstStyle>
            <a:lvl1pPr marL="0" indent="0">
              <a:buNone/>
              <a:defRPr sz="1600">
                <a:latin typeface="Segoe UI" panose="020B0502040204020203" pitchFamily="34" charset="0"/>
              </a:defRPr>
            </a:lvl1pPr>
            <a:lvl2pPr marL="448267" indent="0">
              <a:buNone/>
              <a:defRPr sz="1400"/>
            </a:lvl2pPr>
            <a:lvl3pPr marL="896533" indent="0">
              <a:buNone/>
              <a:defRPr sz="1200"/>
            </a:lvl3pPr>
            <a:lvl4pPr marL="1344800" indent="0">
              <a:buNone/>
              <a:defRPr sz="1000"/>
            </a:lvl4pPr>
            <a:lvl5pPr marL="1793067" indent="0">
              <a:buNone/>
              <a:defRPr sz="1000"/>
            </a:lvl5pPr>
            <a:lvl6pPr marL="2241334" indent="0">
              <a:buNone/>
              <a:defRPr sz="1000"/>
            </a:lvl6pPr>
            <a:lvl7pPr marL="2689600" indent="0">
              <a:buNone/>
              <a:defRPr sz="1000"/>
            </a:lvl7pPr>
            <a:lvl8pPr marL="3137867" indent="0">
              <a:buNone/>
              <a:defRPr sz="1000"/>
            </a:lvl8pPr>
            <a:lvl9pPr marL="3586133"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lvl1pPr>
              <a:defRPr>
                <a:latin typeface="Segoe UI" panose="020B0502040204020203" pitchFamily="34" charset="0"/>
              </a:defRPr>
            </a:lvl1pPr>
          </a:lstStyle>
          <a:p>
            <a:fld id="{4F0CBE8F-8AA2-4859-BE6D-C213C1FEDA0E}" type="datetime1">
              <a:rPr lang="en-US" smtClean="0"/>
              <a:t>5/19/2025</a:t>
            </a:fld>
            <a:endParaRPr lang="en-US"/>
          </a:p>
        </p:txBody>
      </p:sp>
      <p:sp>
        <p:nvSpPr>
          <p:cNvPr id="6" name="Footer Placeholder 5"/>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7" name="Slide Number Placeholder 6"/>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spTree>
    <p:extLst>
      <p:ext uri="{BB962C8B-B14F-4D97-AF65-F5344CB8AC3E}">
        <p14:creationId xmlns:p14="http://schemas.microsoft.com/office/powerpoint/2010/main" val="216202907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Basic">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381000" y="1432830"/>
            <a:ext cx="11430000" cy="4350456"/>
          </a:xfrm>
        </p:spPr>
        <p:txBody>
          <a:bodyPr vert="horz" lIns="91440" tIns="91440" rIns="91440" bIns="91440" rtlCol="0">
            <a:noAutofit/>
          </a:bodyPr>
          <a:lstStyle>
            <a:lvl1pPr>
              <a:defRPr lang="en-US" dirty="0" smtClean="0">
                <a:latin typeface="Segoe UI" panose="020B0502040204020203" pitchFamily="34" charset="0"/>
              </a:defRPr>
            </a:lvl1pPr>
            <a:lvl2pPr>
              <a:defRPr lang="en-US" dirty="0" smtClean="0">
                <a:latin typeface="Segoe UI" panose="020B0502040204020203" pitchFamily="34" charset="0"/>
              </a:defRPr>
            </a:lvl2pPr>
            <a:lvl3pPr>
              <a:defRPr lang="en-US" dirty="0" smtClean="0">
                <a:latin typeface="Segoe UI" panose="020B0502040204020203" pitchFamily="34" charset="0"/>
              </a:defRPr>
            </a:lvl3pPr>
            <a:lvl4pPr>
              <a:defRPr lang="en-US" dirty="0" smtClean="0">
                <a:latin typeface="Segoe UI" panose="020B0502040204020203" pitchFamily="34" charset="0"/>
              </a:defRPr>
            </a:lvl4pPr>
            <a:lvl5pPr>
              <a:defRPr lang="en-US" dirty="0">
                <a:latin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Text Placeholder 3"/>
          <p:cNvSpPr>
            <a:spLocks noGrp="1"/>
          </p:cNvSpPr>
          <p:nvPr>
            <p:ph type="body" sz="quarter" idx="16"/>
          </p:nvPr>
        </p:nvSpPr>
        <p:spPr>
          <a:xfrm>
            <a:off x="381000" y="1021080"/>
            <a:ext cx="11487856" cy="228535"/>
          </a:xfrm>
        </p:spPr>
        <p:txBody>
          <a:bodyPr lIns="9144" tIns="0" rIns="0" bIns="0">
            <a:spAutoFit/>
          </a:bodyPr>
          <a:lstStyle>
            <a:lvl1pPr marL="0" indent="0">
              <a:buNone/>
              <a:defRPr sz="1600" spc="-14" baseline="0">
                <a:solidFill>
                  <a:schemeClr val="accent2"/>
                </a:solidFill>
                <a:latin typeface="Segoe UI" panose="020B0502040204020203" pitchFamily="34" charset="0"/>
              </a:defRPr>
            </a:lvl1pPr>
          </a:lstStyle>
          <a:p>
            <a:pPr lvl="0"/>
            <a:r>
              <a:rPr lang="en-US"/>
              <a:t>Click to edit Master text styles</a:t>
            </a:r>
          </a:p>
        </p:txBody>
      </p:sp>
      <p:sp>
        <p:nvSpPr>
          <p:cNvPr id="4" name="Title 3"/>
          <p:cNvSpPr>
            <a:spLocks noGrp="1"/>
          </p:cNvSpPr>
          <p:nvPr>
            <p:ph type="title"/>
          </p:nvPr>
        </p:nvSpPr>
        <p:spPr/>
        <p:txBody>
          <a:bodyPr/>
          <a:lstStyle/>
          <a:p>
            <a:r>
              <a:rPr lang="en-US"/>
              <a:t>Click to edit Master title style</a:t>
            </a:r>
          </a:p>
        </p:txBody>
      </p:sp>
      <p:sp>
        <p:nvSpPr>
          <p:cNvPr id="19" name="Footer Placeholder 3"/>
          <p:cNvSpPr>
            <a:spLocks noGrp="1"/>
          </p:cNvSpPr>
          <p:nvPr>
            <p:ph type="ftr" sz="quarter" idx="3"/>
          </p:nvPr>
        </p:nvSpPr>
        <p:spPr>
          <a:xfrm>
            <a:off x="333816" y="6270900"/>
            <a:ext cx="10739714" cy="428383"/>
          </a:xfrm>
          <a:prstGeom prst="rect">
            <a:avLst/>
          </a:prstGeom>
        </p:spPr>
        <p:txBody>
          <a:bodyPr vert="horz" lIns="91440" tIns="45720" rIns="91440" bIns="45720" rtlCol="0" anchor="ctr"/>
          <a:lstStyle>
            <a:lvl1pPr algn="l">
              <a:defRPr sz="700">
                <a:solidFill>
                  <a:schemeClr val="tx1">
                    <a:tint val="75000"/>
                  </a:schemeClr>
                </a:solidFill>
                <a:latin typeface="Segoe UI" panose="020B0502040204020203" pitchFamily="34" charset="0"/>
              </a:defRPr>
            </a:lvl1pPr>
          </a:lstStyle>
          <a:p>
            <a:endParaRPr lang="en-US"/>
          </a:p>
        </p:txBody>
      </p:sp>
    </p:spTree>
    <p:extLst>
      <p:ext uri="{BB962C8B-B14F-4D97-AF65-F5344CB8AC3E}">
        <p14:creationId xmlns:p14="http://schemas.microsoft.com/office/powerpoint/2010/main" val="403218090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Content: Title only">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0E93CEEC-4F06-5349-BB63-F02B2B211B29}"/>
              </a:ext>
            </a:extLst>
          </p:cNvPr>
          <p:cNvSpPr>
            <a:spLocks noGrp="1"/>
          </p:cNvSpPr>
          <p:nvPr>
            <p:ph type="ctrTitle" hasCustomPrompt="1"/>
          </p:nvPr>
        </p:nvSpPr>
        <p:spPr>
          <a:xfrm>
            <a:off x="350883" y="347096"/>
            <a:ext cx="10985432" cy="764390"/>
          </a:xfrm>
        </p:spPr>
        <p:txBody>
          <a:bodyPr anchor="b">
            <a:normAutofit/>
          </a:bodyPr>
          <a:lstStyle>
            <a:lvl1pPr algn="l">
              <a:defRPr sz="4000" b="0" i="0">
                <a:solidFill>
                  <a:srgbClr val="063A79"/>
                </a:solidFill>
                <a:latin typeface="Poppins SemiBold" panose="00000700000000000000" pitchFamily="2" charset="0"/>
                <a:cs typeface="Poppins SemiBold" panose="00000700000000000000" pitchFamily="2" charset="0"/>
              </a:defRPr>
            </a:lvl1pPr>
          </a:lstStyle>
          <a:p>
            <a:r>
              <a:rPr lang="en-US"/>
              <a:t>Placeholder for Title</a:t>
            </a:r>
          </a:p>
        </p:txBody>
      </p:sp>
      <p:pic>
        <p:nvPicPr>
          <p:cNvPr id="20" name="Picture 19">
            <a:extLst>
              <a:ext uri="{FF2B5EF4-FFF2-40B4-BE49-F238E27FC236}">
                <a16:creationId xmlns:a16="http://schemas.microsoft.com/office/drawing/2014/main" id="{60499D1E-B5BB-3141-A0F0-C62AD4413DC7}"/>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11002852" y="6337495"/>
            <a:ext cx="767123" cy="264231"/>
          </a:xfrm>
          <a:prstGeom prst="rect">
            <a:avLst/>
          </a:prstGeom>
        </p:spPr>
      </p:pic>
      <p:sp>
        <p:nvSpPr>
          <p:cNvPr id="2" name="Rectangle 1">
            <a:extLst>
              <a:ext uri="{FF2B5EF4-FFF2-40B4-BE49-F238E27FC236}">
                <a16:creationId xmlns:a16="http://schemas.microsoft.com/office/drawing/2014/main" id="{FEEC62C7-21A3-29A1-2073-C46D015B8769}"/>
              </a:ext>
            </a:extLst>
          </p:cNvPr>
          <p:cNvSpPr/>
          <p:nvPr userDrawn="1"/>
        </p:nvSpPr>
        <p:spPr>
          <a:xfrm flipV="1">
            <a:off x="1" y="365239"/>
            <a:ext cx="79744" cy="764390"/>
          </a:xfrm>
          <a:prstGeom prst="rect">
            <a:avLst/>
          </a:prstGeom>
          <a:solidFill>
            <a:srgbClr val="FF8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308" b="1"/>
              <a:t>  </a:t>
            </a:r>
          </a:p>
        </p:txBody>
      </p:sp>
    </p:spTree>
    <p:extLst>
      <p:ext uri="{BB962C8B-B14F-4D97-AF65-F5344CB8AC3E}">
        <p14:creationId xmlns:p14="http://schemas.microsoft.com/office/powerpoint/2010/main" val="412991915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49941" y="2938387"/>
            <a:ext cx="7988613" cy="537931"/>
          </a:xfrm>
        </p:spPr>
        <p:txBody>
          <a:bodyPr wrap="none" anchor="t" anchorCtr="0">
            <a:noAutofit/>
          </a:bodyPr>
          <a:lstStyle>
            <a:lvl1pPr algn="l">
              <a:defRPr sz="2700">
                <a:solidFill>
                  <a:schemeClr val="bg1"/>
                </a:solidFill>
              </a:defRPr>
            </a:lvl1pPr>
          </a:lstStyle>
          <a:p>
            <a:r>
              <a:rPr lang="en-US"/>
              <a:t>Click to edit Master title style</a:t>
            </a:r>
          </a:p>
        </p:txBody>
      </p:sp>
      <p:sp>
        <p:nvSpPr>
          <p:cNvPr id="3" name="Subtitle 2"/>
          <p:cNvSpPr>
            <a:spLocks noGrp="1"/>
          </p:cNvSpPr>
          <p:nvPr>
            <p:ph type="subTitle" idx="1"/>
          </p:nvPr>
        </p:nvSpPr>
        <p:spPr>
          <a:xfrm>
            <a:off x="1349941" y="3727850"/>
            <a:ext cx="7988613" cy="1656131"/>
          </a:xfrm>
        </p:spPr>
        <p:txBody>
          <a:bodyPr>
            <a:normAutofit/>
          </a:bodyPr>
          <a:lstStyle>
            <a:lvl1pPr marL="0" indent="0" algn="l">
              <a:buNone/>
              <a:defRPr sz="2400">
                <a:solidFill>
                  <a:schemeClr val="bg1"/>
                </a:solidFill>
                <a:latin typeface="Segoe UI Semilight" panose="020B0402040204020203" pitchFamily="34" charset="0"/>
                <a:cs typeface="Segoe UI Semilight" panose="020B0402040204020203" pitchFamily="34" charset="0"/>
              </a:defRPr>
            </a:lvl1pPr>
            <a:lvl2pPr marL="448267" indent="0" algn="ctr">
              <a:buNone/>
              <a:defRPr sz="2000"/>
            </a:lvl2pPr>
            <a:lvl3pPr marL="896533" indent="0" algn="ctr">
              <a:buNone/>
              <a:defRPr sz="1800"/>
            </a:lvl3pPr>
            <a:lvl4pPr marL="1344800" indent="0" algn="ctr">
              <a:buNone/>
              <a:defRPr sz="1600"/>
            </a:lvl4pPr>
            <a:lvl5pPr marL="1793067" indent="0" algn="ctr">
              <a:buNone/>
              <a:defRPr sz="1600"/>
            </a:lvl5pPr>
            <a:lvl6pPr marL="2241334" indent="0" algn="ctr">
              <a:buNone/>
              <a:defRPr sz="1600"/>
            </a:lvl6pPr>
            <a:lvl7pPr marL="2689600" indent="0" algn="ctr">
              <a:buNone/>
              <a:defRPr sz="1600"/>
            </a:lvl7pPr>
            <a:lvl8pPr marL="3137867" indent="0" algn="ctr">
              <a:buNone/>
              <a:defRPr sz="1600"/>
            </a:lvl8pPr>
            <a:lvl9pPr marL="3586133"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8A526457-AFF9-4C64-ACA9-57BFCF79B20E}" type="datetime1">
              <a:rPr lang="en-US" smtClean="0"/>
              <a:t>5/19/2025</a:t>
            </a:fld>
            <a:endParaRPr lang="en-US"/>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49939" y="2209472"/>
            <a:ext cx="1942773" cy="504381"/>
          </a:xfrm>
          <a:prstGeom prst="rect">
            <a:avLst/>
          </a:prstGeom>
        </p:spPr>
      </p:pic>
      <p:pic>
        <p:nvPicPr>
          <p:cNvPr id="10" name="Picture 9">
            <a:extLst>
              <a:ext uri="{FF2B5EF4-FFF2-40B4-BE49-F238E27FC236}">
                <a16:creationId xmlns:a16="http://schemas.microsoft.com/office/drawing/2014/main" id="{E0965F55-11BA-49A6-947C-F5315306624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20400" y="6400800"/>
            <a:ext cx="704426" cy="182880"/>
          </a:xfrm>
          <a:prstGeom prst="rect">
            <a:avLst/>
          </a:prstGeom>
        </p:spPr>
      </p:pic>
      <p:sp>
        <p:nvSpPr>
          <p:cNvPr id="11" name="Rectangle 10">
            <a:extLst>
              <a:ext uri="{FF2B5EF4-FFF2-40B4-BE49-F238E27FC236}">
                <a16:creationId xmlns:a16="http://schemas.microsoft.com/office/drawing/2014/main" id="{E668A5FB-A35F-4120-A0D4-DDE534D458D5}"/>
              </a:ext>
            </a:extLst>
          </p:cNvPr>
          <p:cNvSpPr/>
          <p:nvPr userDrawn="1"/>
        </p:nvSpPr>
        <p:spPr>
          <a:xfrm>
            <a:off x="2" y="0"/>
            <a:ext cx="12192000" cy="990600"/>
          </a:xfrm>
          <a:prstGeom prst="rect">
            <a:avLst/>
          </a:prstGeom>
          <a:solidFill>
            <a:srgbClr val="004E59"/>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800">
              <a:solidFill>
                <a:schemeClr val="bg1"/>
              </a:solidFill>
              <a:latin typeface="Segoe UI" panose="020B0502040204020203" pitchFamily="34" charset="0"/>
            </a:endParaRPr>
          </a:p>
        </p:txBody>
      </p:sp>
      <p:sp>
        <p:nvSpPr>
          <p:cNvPr id="13" name="Slide Number Placeholder 4">
            <a:extLst>
              <a:ext uri="{FF2B5EF4-FFF2-40B4-BE49-F238E27FC236}">
                <a16:creationId xmlns:a16="http://schemas.microsoft.com/office/drawing/2014/main" id="{471800EB-F6BF-4776-B506-3056304E5AE7}"/>
              </a:ext>
            </a:extLst>
          </p:cNvPr>
          <p:cNvSpPr txBox="1">
            <a:spLocks/>
          </p:cNvSpPr>
          <p:nvPr userDrawn="1"/>
        </p:nvSpPr>
        <p:spPr>
          <a:xfrm>
            <a:off x="11277600" y="6356805"/>
            <a:ext cx="533400" cy="304800"/>
          </a:xfrm>
          <a:prstGeom prst="rect">
            <a:avLst/>
          </a:prstGeom>
        </p:spPr>
        <p:txBody>
          <a:bodyPr vert="horz" lIns="76200" tIns="38100" rIns="76200" bIns="38100" rtlCol="0" anchor="ctr"/>
          <a:lstStyle>
            <a:defPPr>
              <a:defRPr lang="en-US"/>
            </a:defPPr>
            <a:lvl1pPr marL="0" algn="r" defTabSz="1172261" rtl="0" eaLnBrk="1" latinLnBrk="0" hangingPunct="1">
              <a:defRPr sz="1412" kern="1200">
                <a:solidFill>
                  <a:schemeClr val="tx1">
                    <a:tint val="75000"/>
                  </a:schemeClr>
                </a:solidFill>
                <a:latin typeface="Segoe UI" panose="020B0502040204020203" pitchFamily="34" charset="0"/>
                <a:ea typeface="+mn-ea"/>
                <a:cs typeface="+mn-cs"/>
              </a:defRPr>
            </a:lvl1pPr>
            <a:lvl2pPr marL="586130" algn="l" defTabSz="1172261" rtl="0" eaLnBrk="1" latinLnBrk="0" hangingPunct="1">
              <a:defRPr sz="2308" kern="1200">
                <a:solidFill>
                  <a:schemeClr val="tx1"/>
                </a:solidFill>
                <a:latin typeface="+mn-lt"/>
                <a:ea typeface="+mn-ea"/>
                <a:cs typeface="+mn-cs"/>
              </a:defRPr>
            </a:lvl2pPr>
            <a:lvl3pPr marL="1172261" algn="l" defTabSz="1172261" rtl="0" eaLnBrk="1" latinLnBrk="0" hangingPunct="1">
              <a:defRPr sz="2308" kern="1200">
                <a:solidFill>
                  <a:schemeClr val="tx1"/>
                </a:solidFill>
                <a:latin typeface="+mn-lt"/>
                <a:ea typeface="+mn-ea"/>
                <a:cs typeface="+mn-cs"/>
              </a:defRPr>
            </a:lvl3pPr>
            <a:lvl4pPr marL="1758391" algn="l" defTabSz="1172261" rtl="0" eaLnBrk="1" latinLnBrk="0" hangingPunct="1">
              <a:defRPr sz="2308" kern="1200">
                <a:solidFill>
                  <a:schemeClr val="tx1"/>
                </a:solidFill>
                <a:latin typeface="+mn-lt"/>
                <a:ea typeface="+mn-ea"/>
                <a:cs typeface="+mn-cs"/>
              </a:defRPr>
            </a:lvl4pPr>
            <a:lvl5pPr marL="2344522" algn="l" defTabSz="1172261" rtl="0" eaLnBrk="1" latinLnBrk="0" hangingPunct="1">
              <a:defRPr sz="2308" kern="1200">
                <a:solidFill>
                  <a:schemeClr val="tx1"/>
                </a:solidFill>
                <a:latin typeface="+mn-lt"/>
                <a:ea typeface="+mn-ea"/>
                <a:cs typeface="+mn-cs"/>
              </a:defRPr>
            </a:lvl5pPr>
            <a:lvl6pPr marL="2930652" algn="l" defTabSz="1172261" rtl="0" eaLnBrk="1" latinLnBrk="0" hangingPunct="1">
              <a:defRPr sz="2308" kern="1200">
                <a:solidFill>
                  <a:schemeClr val="tx1"/>
                </a:solidFill>
                <a:latin typeface="+mn-lt"/>
                <a:ea typeface="+mn-ea"/>
                <a:cs typeface="+mn-cs"/>
              </a:defRPr>
            </a:lvl6pPr>
            <a:lvl7pPr marL="3516782" algn="l" defTabSz="1172261" rtl="0" eaLnBrk="1" latinLnBrk="0" hangingPunct="1">
              <a:defRPr sz="2308" kern="1200">
                <a:solidFill>
                  <a:schemeClr val="tx1"/>
                </a:solidFill>
                <a:latin typeface="+mn-lt"/>
                <a:ea typeface="+mn-ea"/>
                <a:cs typeface="+mn-cs"/>
              </a:defRPr>
            </a:lvl7pPr>
            <a:lvl8pPr marL="4102913" algn="l" defTabSz="1172261" rtl="0" eaLnBrk="1" latinLnBrk="0" hangingPunct="1">
              <a:defRPr sz="2308" kern="1200">
                <a:solidFill>
                  <a:schemeClr val="tx1"/>
                </a:solidFill>
                <a:latin typeface="+mn-lt"/>
                <a:ea typeface="+mn-ea"/>
                <a:cs typeface="+mn-cs"/>
              </a:defRPr>
            </a:lvl8pPr>
            <a:lvl9pPr marL="4689043" algn="l" defTabSz="1172261" rtl="0" eaLnBrk="1" latinLnBrk="0" hangingPunct="1">
              <a:defRPr sz="2308" kern="1200">
                <a:solidFill>
                  <a:schemeClr val="tx1"/>
                </a:solidFill>
                <a:latin typeface="+mn-lt"/>
                <a:ea typeface="+mn-ea"/>
                <a:cs typeface="+mn-cs"/>
              </a:defRPr>
            </a:lvl9pPr>
          </a:lstStyle>
          <a:p>
            <a:fld id="{49A40DB5-B054-4B52-B27D-446721D6CC27}" type="slidenum">
              <a:rPr lang="en-US" smtClean="0"/>
              <a:pPr/>
              <a:t>‹#›</a:t>
            </a:fld>
            <a:endParaRPr lang="en-US"/>
          </a:p>
        </p:txBody>
      </p:sp>
      <p:pic>
        <p:nvPicPr>
          <p:cNvPr id="14" name="Picture 13">
            <a:extLst>
              <a:ext uri="{FF2B5EF4-FFF2-40B4-BE49-F238E27FC236}">
                <a16:creationId xmlns:a16="http://schemas.microsoft.com/office/drawing/2014/main" id="{2DF3BEF6-9E38-45B1-97EE-47997846C2EF}"/>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r="4077"/>
          <a:stretch/>
        </p:blipFill>
        <p:spPr>
          <a:xfrm>
            <a:off x="10820400" y="6400800"/>
            <a:ext cx="709913" cy="228600"/>
          </a:xfrm>
          <a:prstGeom prst="rect">
            <a:avLst/>
          </a:prstGeom>
        </p:spPr>
      </p:pic>
    </p:spTree>
    <p:extLst>
      <p:ext uri="{BB962C8B-B14F-4D97-AF65-F5344CB8AC3E}">
        <p14:creationId xmlns:p14="http://schemas.microsoft.com/office/powerpoint/2010/main" val="337375690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pic>
        <p:nvPicPr>
          <p:cNvPr id="15364" name="Picture 4" descr="Image result for kia motors HQ">
            <a:extLst>
              <a:ext uri="{FF2B5EF4-FFF2-40B4-BE49-F238E27FC236}">
                <a16:creationId xmlns:a16="http://schemas.microsoft.com/office/drawing/2014/main" id="{7F3ACFE8-90CC-4B43-AE07-40731FF60D54}"/>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7643" r="10905" b="24509"/>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FC680771-E145-494A-AF5F-BDE0DE155687}"/>
              </a:ext>
            </a:extLst>
          </p:cNvPr>
          <p:cNvSpPr/>
          <p:nvPr userDrawn="1"/>
        </p:nvSpPr>
        <p:spPr>
          <a:xfrm>
            <a:off x="0" y="0"/>
            <a:ext cx="12192000" cy="6858000"/>
          </a:xfrm>
          <a:prstGeom prst="rect">
            <a:avLst/>
          </a:prstGeom>
          <a:solidFill>
            <a:srgbClr val="004E59">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Segoe UI" panose="020B0502040204020203" pitchFamily="34" charset="0"/>
              </a:rPr>
              <a:t>		</a:t>
            </a:r>
          </a:p>
        </p:txBody>
      </p:sp>
      <p:sp>
        <p:nvSpPr>
          <p:cNvPr id="2" name="Title 1"/>
          <p:cNvSpPr>
            <a:spLocks noGrp="1"/>
          </p:cNvSpPr>
          <p:nvPr>
            <p:ph type="ctrTitle"/>
          </p:nvPr>
        </p:nvSpPr>
        <p:spPr>
          <a:xfrm>
            <a:off x="381000" y="2938387"/>
            <a:ext cx="11430000" cy="537931"/>
          </a:xfrm>
        </p:spPr>
        <p:txBody>
          <a:bodyPr wrap="none" anchor="t" anchorCtr="0">
            <a:noAutofit/>
          </a:bodyPr>
          <a:lstStyle>
            <a:lvl1pPr algn="l">
              <a:defRPr sz="2700">
                <a:solidFill>
                  <a:schemeClr val="bg1"/>
                </a:solidFill>
              </a:defRPr>
            </a:lvl1pPr>
          </a:lstStyle>
          <a:p>
            <a:r>
              <a:rPr lang="en-US"/>
              <a:t>Click to edit Master title style</a:t>
            </a:r>
          </a:p>
        </p:txBody>
      </p:sp>
      <p:sp>
        <p:nvSpPr>
          <p:cNvPr id="3" name="Subtitle 2"/>
          <p:cNvSpPr>
            <a:spLocks noGrp="1"/>
          </p:cNvSpPr>
          <p:nvPr>
            <p:ph type="subTitle" idx="1"/>
          </p:nvPr>
        </p:nvSpPr>
        <p:spPr>
          <a:xfrm>
            <a:off x="1349941" y="3727850"/>
            <a:ext cx="7988613" cy="1656131"/>
          </a:xfrm>
        </p:spPr>
        <p:txBody>
          <a:bodyPr>
            <a:normAutofit/>
          </a:bodyPr>
          <a:lstStyle>
            <a:lvl1pPr marL="0" indent="0" algn="l">
              <a:buNone/>
              <a:defRPr sz="2400">
                <a:solidFill>
                  <a:schemeClr val="bg1"/>
                </a:solidFill>
                <a:latin typeface="Segoe UI Semilight" panose="020B0402040204020203" pitchFamily="34" charset="0"/>
                <a:cs typeface="Segoe UI Semilight" panose="020B0402040204020203" pitchFamily="34" charset="0"/>
              </a:defRPr>
            </a:lvl1pPr>
            <a:lvl2pPr marL="448267" indent="0" algn="ctr">
              <a:buNone/>
              <a:defRPr sz="2000"/>
            </a:lvl2pPr>
            <a:lvl3pPr marL="896533" indent="0" algn="ctr">
              <a:buNone/>
              <a:defRPr sz="1800"/>
            </a:lvl3pPr>
            <a:lvl4pPr marL="1344800" indent="0" algn="ctr">
              <a:buNone/>
              <a:defRPr sz="1600"/>
            </a:lvl4pPr>
            <a:lvl5pPr marL="1793067" indent="0" algn="ctr">
              <a:buNone/>
              <a:defRPr sz="1600"/>
            </a:lvl5pPr>
            <a:lvl6pPr marL="2241334" indent="0" algn="ctr">
              <a:buNone/>
              <a:defRPr sz="1600"/>
            </a:lvl6pPr>
            <a:lvl7pPr marL="2689600" indent="0" algn="ctr">
              <a:buNone/>
              <a:defRPr sz="1600"/>
            </a:lvl7pPr>
            <a:lvl8pPr marL="3137867" indent="0" algn="ctr">
              <a:buNone/>
              <a:defRPr sz="1600"/>
            </a:lvl8pPr>
            <a:lvl9pPr marL="3586133"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9820B2A3-6DEC-48BD-904B-6CFD85288AA6}" type="datetime1">
              <a:rPr lang="en-US" smtClean="0"/>
              <a:t>5/19/2025</a:t>
            </a:fld>
            <a:endParaRPr lang="en-US"/>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pic>
        <p:nvPicPr>
          <p:cNvPr id="11" name="Picture 10">
            <a:extLst>
              <a:ext uri="{FF2B5EF4-FFF2-40B4-BE49-F238E27FC236}">
                <a16:creationId xmlns:a16="http://schemas.microsoft.com/office/drawing/2014/main" id="{861B8082-4CA1-4814-AD91-104B2863304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20400" y="6400800"/>
            <a:ext cx="704426" cy="182880"/>
          </a:xfrm>
          <a:prstGeom prst="rect">
            <a:avLst/>
          </a:prstGeom>
        </p:spPr>
      </p:pic>
    </p:spTree>
    <p:extLst>
      <p:ext uri="{BB962C8B-B14F-4D97-AF65-F5344CB8AC3E}">
        <p14:creationId xmlns:p14="http://schemas.microsoft.com/office/powerpoint/2010/main" val="353949154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9" name="Picture 8"/>
          <p:cNvPicPr>
            <a:picLocks/>
          </p:cNvPicPr>
          <p:nvPr/>
        </p:nvPicPr>
        <p:blipFill rotWithShape="1">
          <a:blip r:embed="rId2">
            <a:extLst>
              <a:ext uri="{28A0092B-C50C-407E-A947-70E740481C1C}">
                <a14:useLocalDpi xmlns:a14="http://schemas.microsoft.com/office/drawing/2010/main" val="0"/>
              </a:ext>
            </a:extLst>
          </a:blip>
          <a:srcRect r="25490"/>
          <a:stretch/>
        </p:blipFill>
        <p:spPr>
          <a:xfrm>
            <a:off x="1" y="0"/>
            <a:ext cx="12192000" cy="6858000"/>
          </a:xfrm>
          <a:prstGeom prst="rect">
            <a:avLst/>
          </a:prstGeom>
        </p:spPr>
      </p:pic>
      <p:sp>
        <p:nvSpPr>
          <p:cNvPr id="2" name="Title 1"/>
          <p:cNvSpPr>
            <a:spLocks noGrp="1"/>
          </p:cNvSpPr>
          <p:nvPr>
            <p:ph type="ctrTitle"/>
          </p:nvPr>
        </p:nvSpPr>
        <p:spPr>
          <a:xfrm>
            <a:off x="1349941" y="2938387"/>
            <a:ext cx="7988613" cy="537931"/>
          </a:xfrm>
        </p:spPr>
        <p:txBody>
          <a:bodyPr wrap="none" anchor="t" anchorCtr="0">
            <a:noAutofit/>
          </a:bodyPr>
          <a:lstStyle>
            <a:lvl1pPr algn="l">
              <a:defRPr sz="2700">
                <a:solidFill>
                  <a:schemeClr val="bg1"/>
                </a:solidFill>
              </a:defRPr>
            </a:lvl1pPr>
          </a:lstStyle>
          <a:p>
            <a:r>
              <a:rPr lang="en-US"/>
              <a:t>Click to edit Master title style</a:t>
            </a:r>
          </a:p>
        </p:txBody>
      </p:sp>
      <p:sp>
        <p:nvSpPr>
          <p:cNvPr id="3" name="Subtitle 2"/>
          <p:cNvSpPr>
            <a:spLocks noGrp="1"/>
          </p:cNvSpPr>
          <p:nvPr>
            <p:ph type="subTitle" idx="1"/>
          </p:nvPr>
        </p:nvSpPr>
        <p:spPr>
          <a:xfrm>
            <a:off x="1349941" y="3727850"/>
            <a:ext cx="7988613" cy="1656131"/>
          </a:xfrm>
        </p:spPr>
        <p:txBody>
          <a:bodyPr>
            <a:normAutofit/>
          </a:bodyPr>
          <a:lstStyle>
            <a:lvl1pPr marL="0" indent="0" algn="l">
              <a:buNone/>
              <a:defRPr sz="2400">
                <a:solidFill>
                  <a:schemeClr val="bg1"/>
                </a:solidFill>
                <a:latin typeface="Segoe UI Semilight" panose="020B0402040204020203" pitchFamily="34" charset="0"/>
                <a:cs typeface="Segoe UI Semilight" panose="020B0402040204020203" pitchFamily="34" charset="0"/>
              </a:defRPr>
            </a:lvl1pPr>
            <a:lvl2pPr marL="448267" indent="0" algn="ctr">
              <a:buNone/>
              <a:defRPr sz="2000"/>
            </a:lvl2pPr>
            <a:lvl3pPr marL="896533" indent="0" algn="ctr">
              <a:buNone/>
              <a:defRPr sz="1800"/>
            </a:lvl3pPr>
            <a:lvl4pPr marL="1344800" indent="0" algn="ctr">
              <a:buNone/>
              <a:defRPr sz="1600"/>
            </a:lvl4pPr>
            <a:lvl5pPr marL="1793067" indent="0" algn="ctr">
              <a:buNone/>
              <a:defRPr sz="1600"/>
            </a:lvl5pPr>
            <a:lvl6pPr marL="2241334" indent="0" algn="ctr">
              <a:buNone/>
              <a:defRPr sz="1600"/>
            </a:lvl6pPr>
            <a:lvl7pPr marL="2689600" indent="0" algn="ctr">
              <a:buNone/>
              <a:defRPr sz="1600"/>
            </a:lvl7pPr>
            <a:lvl8pPr marL="3137867" indent="0" algn="ctr">
              <a:buNone/>
              <a:defRPr sz="1600"/>
            </a:lvl8pPr>
            <a:lvl9pPr marL="3586133"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0CA9C6B9-101A-4078-BFF5-F56952814220}" type="datetime1">
              <a:rPr lang="en-US" smtClean="0"/>
              <a:t>5/19/2025</a:t>
            </a:fld>
            <a:endParaRPr lang="en-US"/>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9939" y="2209472"/>
            <a:ext cx="1942773" cy="504381"/>
          </a:xfrm>
          <a:prstGeom prst="rect">
            <a:avLst/>
          </a:prstGeom>
        </p:spPr>
      </p:pic>
      <p:pic>
        <p:nvPicPr>
          <p:cNvPr id="10" name="Picture 9">
            <a:extLst>
              <a:ext uri="{FF2B5EF4-FFF2-40B4-BE49-F238E27FC236}">
                <a16:creationId xmlns:a16="http://schemas.microsoft.com/office/drawing/2014/main" id="{E0965F55-11BA-49A6-947C-F53153066243}"/>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20400" y="6400800"/>
            <a:ext cx="704426" cy="182880"/>
          </a:xfrm>
          <a:prstGeom prst="rect">
            <a:avLst/>
          </a:prstGeom>
        </p:spPr>
      </p:pic>
    </p:spTree>
    <p:extLst>
      <p:ext uri="{BB962C8B-B14F-4D97-AF65-F5344CB8AC3E}">
        <p14:creationId xmlns:p14="http://schemas.microsoft.com/office/powerpoint/2010/main" val="337375690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B62FE56-11BB-4F56-957C-E2741DC5B8BB}"/>
              </a:ext>
            </a:extLst>
          </p:cNvPr>
          <p:cNvPicPr>
            <a:picLocks/>
          </p:cNvPicPr>
          <p:nvPr userDrawn="1"/>
        </p:nvPicPr>
        <p:blipFill rotWithShape="1">
          <a:blip r:embed="rId2">
            <a:extLst>
              <a:ext uri="{28A0092B-C50C-407E-A947-70E740481C1C}">
                <a14:useLocalDpi xmlns:a14="http://schemas.microsoft.com/office/drawing/2010/main" val="0"/>
              </a:ext>
            </a:extLst>
          </a:blip>
          <a:srcRect r="25490"/>
          <a:stretch/>
        </p:blipFill>
        <p:spPr>
          <a:xfrm>
            <a:off x="1" y="0"/>
            <a:ext cx="12192000" cy="6858000"/>
          </a:xfrm>
          <a:prstGeom prst="rect">
            <a:avLst/>
          </a:prstGeom>
        </p:spPr>
      </p:pic>
      <p:sp>
        <p:nvSpPr>
          <p:cNvPr id="10" name="Rectangle 9">
            <a:extLst>
              <a:ext uri="{FF2B5EF4-FFF2-40B4-BE49-F238E27FC236}">
                <a16:creationId xmlns:a16="http://schemas.microsoft.com/office/drawing/2014/main" id="{FC680771-E145-494A-AF5F-BDE0DE155687}"/>
              </a:ext>
            </a:extLst>
          </p:cNvPr>
          <p:cNvSpPr/>
          <p:nvPr userDrawn="1"/>
        </p:nvSpPr>
        <p:spPr>
          <a:xfrm>
            <a:off x="0" y="0"/>
            <a:ext cx="12192000" cy="6858000"/>
          </a:xfrm>
          <a:prstGeom prst="rect">
            <a:avLst/>
          </a:prstGeom>
          <a:solidFill>
            <a:srgbClr val="004E59">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Segoe UI" panose="020B0502040204020203" pitchFamily="34" charset="0"/>
              </a:rPr>
              <a:t>		</a:t>
            </a:r>
          </a:p>
        </p:txBody>
      </p:sp>
      <p:sp>
        <p:nvSpPr>
          <p:cNvPr id="2" name="Title 1"/>
          <p:cNvSpPr>
            <a:spLocks noGrp="1"/>
          </p:cNvSpPr>
          <p:nvPr>
            <p:ph type="ctrTitle"/>
          </p:nvPr>
        </p:nvSpPr>
        <p:spPr>
          <a:xfrm>
            <a:off x="381000" y="2938387"/>
            <a:ext cx="11430000" cy="537931"/>
          </a:xfrm>
        </p:spPr>
        <p:txBody>
          <a:bodyPr wrap="none" anchor="t" anchorCtr="0">
            <a:noAutofit/>
          </a:bodyPr>
          <a:lstStyle>
            <a:lvl1pPr algn="l">
              <a:defRPr sz="2700">
                <a:solidFill>
                  <a:schemeClr val="bg1"/>
                </a:solidFill>
              </a:defRPr>
            </a:lvl1pPr>
          </a:lstStyle>
          <a:p>
            <a:r>
              <a:rPr lang="en-US"/>
              <a:t>Click to edit Master title style</a:t>
            </a:r>
          </a:p>
        </p:txBody>
      </p:sp>
      <p:sp>
        <p:nvSpPr>
          <p:cNvPr id="3" name="Subtitle 2"/>
          <p:cNvSpPr>
            <a:spLocks noGrp="1"/>
          </p:cNvSpPr>
          <p:nvPr>
            <p:ph type="subTitle" idx="1"/>
          </p:nvPr>
        </p:nvSpPr>
        <p:spPr>
          <a:xfrm>
            <a:off x="1349941" y="3727850"/>
            <a:ext cx="7988613" cy="1656131"/>
          </a:xfrm>
        </p:spPr>
        <p:txBody>
          <a:bodyPr>
            <a:normAutofit/>
          </a:bodyPr>
          <a:lstStyle>
            <a:lvl1pPr marL="0" indent="0" algn="l">
              <a:buNone/>
              <a:defRPr sz="2400">
                <a:solidFill>
                  <a:schemeClr val="bg1"/>
                </a:solidFill>
                <a:latin typeface="Segoe UI Semilight" panose="020B0402040204020203" pitchFamily="34" charset="0"/>
                <a:cs typeface="Segoe UI Semilight" panose="020B0402040204020203" pitchFamily="34" charset="0"/>
              </a:defRPr>
            </a:lvl1pPr>
            <a:lvl2pPr marL="448267" indent="0" algn="ctr">
              <a:buNone/>
              <a:defRPr sz="2000"/>
            </a:lvl2pPr>
            <a:lvl3pPr marL="896533" indent="0" algn="ctr">
              <a:buNone/>
              <a:defRPr sz="1800"/>
            </a:lvl3pPr>
            <a:lvl4pPr marL="1344800" indent="0" algn="ctr">
              <a:buNone/>
              <a:defRPr sz="1600"/>
            </a:lvl4pPr>
            <a:lvl5pPr marL="1793067" indent="0" algn="ctr">
              <a:buNone/>
              <a:defRPr sz="1600"/>
            </a:lvl5pPr>
            <a:lvl6pPr marL="2241334" indent="0" algn="ctr">
              <a:buNone/>
              <a:defRPr sz="1600"/>
            </a:lvl6pPr>
            <a:lvl7pPr marL="2689600" indent="0" algn="ctr">
              <a:buNone/>
              <a:defRPr sz="1600"/>
            </a:lvl7pPr>
            <a:lvl8pPr marL="3137867" indent="0" algn="ctr">
              <a:buNone/>
              <a:defRPr sz="1600"/>
            </a:lvl8pPr>
            <a:lvl9pPr marL="3586133"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C78578D0-B866-4B94-8BFB-0A234E982D92}" type="datetime1">
              <a:rPr lang="en-US" smtClean="0"/>
              <a:t>5/19/2025</a:t>
            </a:fld>
            <a:endParaRPr lang="en-US"/>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pic>
        <p:nvPicPr>
          <p:cNvPr id="11" name="Picture 10">
            <a:extLst>
              <a:ext uri="{FF2B5EF4-FFF2-40B4-BE49-F238E27FC236}">
                <a16:creationId xmlns:a16="http://schemas.microsoft.com/office/drawing/2014/main" id="{861B8082-4CA1-4814-AD91-104B2863304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20400" y="6400800"/>
            <a:ext cx="704426" cy="182880"/>
          </a:xfrm>
          <a:prstGeom prst="rect">
            <a:avLst/>
          </a:prstGeom>
        </p:spPr>
      </p:pic>
    </p:spTree>
    <p:extLst>
      <p:ext uri="{BB962C8B-B14F-4D97-AF65-F5344CB8AC3E}">
        <p14:creationId xmlns:p14="http://schemas.microsoft.com/office/powerpoint/2010/main" val="35394915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4_Section Header">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AC98557-C9EF-46C0-ACD8-4FD23549268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b="10000"/>
          <a:stretch/>
        </p:blipFill>
        <p:spPr>
          <a:xfrm>
            <a:off x="0" y="0"/>
            <a:ext cx="12192000" cy="6858000"/>
          </a:xfrm>
          <a:prstGeom prst="rect">
            <a:avLst/>
          </a:prstGeom>
        </p:spPr>
      </p:pic>
      <p:sp>
        <p:nvSpPr>
          <p:cNvPr id="9" name="Rectangle 8">
            <a:extLst>
              <a:ext uri="{FF2B5EF4-FFF2-40B4-BE49-F238E27FC236}">
                <a16:creationId xmlns:a16="http://schemas.microsoft.com/office/drawing/2014/main" id="{1FAE75BB-1AD1-46D5-8E07-38E7D1FB92CC}"/>
              </a:ext>
            </a:extLst>
          </p:cNvPr>
          <p:cNvSpPr/>
          <p:nvPr userDrawn="1"/>
        </p:nvSpPr>
        <p:spPr>
          <a:xfrm>
            <a:off x="0" y="0"/>
            <a:ext cx="12192000" cy="6858000"/>
          </a:xfrm>
          <a:prstGeom prst="rect">
            <a:avLst/>
          </a:prstGeom>
          <a:solidFill>
            <a:srgbClr val="004E59">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Segoe UI" panose="020B0502040204020203" pitchFamily="34" charset="0"/>
              </a:rPr>
              <a:t>		</a:t>
            </a:r>
          </a:p>
        </p:txBody>
      </p:sp>
      <p:sp>
        <p:nvSpPr>
          <p:cNvPr id="3" name="Text Placeholder 2"/>
          <p:cNvSpPr>
            <a:spLocks noGrp="1"/>
          </p:cNvSpPr>
          <p:nvPr>
            <p:ph type="body" idx="1"/>
          </p:nvPr>
        </p:nvSpPr>
        <p:spPr>
          <a:xfrm>
            <a:off x="832171" y="4590160"/>
            <a:ext cx="10515210" cy="1498923"/>
          </a:xfrm>
        </p:spPr>
        <p:txBody>
          <a:bodyPr/>
          <a:lstStyle>
            <a:lvl1pPr marL="0" indent="0">
              <a:buNone/>
              <a:defRPr sz="2400">
                <a:solidFill>
                  <a:schemeClr val="bg1"/>
                </a:solidFill>
                <a:latin typeface="Segoe UI" panose="020B0502040204020203" pitchFamily="34" charset="0"/>
              </a:defRPr>
            </a:lvl1pPr>
            <a:lvl2pPr marL="448267" indent="0">
              <a:buNone/>
              <a:defRPr sz="2000">
                <a:solidFill>
                  <a:schemeClr val="tx1">
                    <a:tint val="75000"/>
                  </a:schemeClr>
                </a:solidFill>
              </a:defRPr>
            </a:lvl2pPr>
            <a:lvl3pPr marL="896533" indent="0">
              <a:buNone/>
              <a:defRPr sz="1800">
                <a:solidFill>
                  <a:schemeClr val="tx1">
                    <a:tint val="75000"/>
                  </a:schemeClr>
                </a:solidFill>
              </a:defRPr>
            </a:lvl3pPr>
            <a:lvl4pPr marL="1344800" indent="0">
              <a:buNone/>
              <a:defRPr sz="1600">
                <a:solidFill>
                  <a:schemeClr val="tx1">
                    <a:tint val="75000"/>
                  </a:schemeClr>
                </a:solidFill>
              </a:defRPr>
            </a:lvl4pPr>
            <a:lvl5pPr marL="1793067" indent="0">
              <a:buNone/>
              <a:defRPr sz="1600">
                <a:solidFill>
                  <a:schemeClr val="tx1">
                    <a:tint val="75000"/>
                  </a:schemeClr>
                </a:solidFill>
              </a:defRPr>
            </a:lvl5pPr>
            <a:lvl6pPr marL="2241334" indent="0">
              <a:buNone/>
              <a:defRPr sz="1600">
                <a:solidFill>
                  <a:schemeClr val="tx1">
                    <a:tint val="75000"/>
                  </a:schemeClr>
                </a:solidFill>
              </a:defRPr>
            </a:lvl6pPr>
            <a:lvl7pPr marL="2689600" indent="0">
              <a:buNone/>
              <a:defRPr sz="1600">
                <a:solidFill>
                  <a:schemeClr val="tx1">
                    <a:tint val="75000"/>
                  </a:schemeClr>
                </a:solidFill>
              </a:defRPr>
            </a:lvl7pPr>
            <a:lvl8pPr marL="3137867" indent="0">
              <a:buNone/>
              <a:defRPr sz="1600">
                <a:solidFill>
                  <a:schemeClr val="tx1">
                    <a:tint val="75000"/>
                  </a:schemeClr>
                </a:solidFill>
              </a:defRPr>
            </a:lvl8pPr>
            <a:lvl9pPr marL="3586133"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67A68257-B1D1-45B7-A765-50CDBCA3FD86}" type="datetime1">
              <a:rPr lang="en-US" smtClean="0"/>
              <a:t>5/19/2025</a:t>
            </a:fld>
            <a:endParaRPr lang="en-US"/>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sp>
        <p:nvSpPr>
          <p:cNvPr id="2" name="Title 1"/>
          <p:cNvSpPr>
            <a:spLocks noGrp="1"/>
          </p:cNvSpPr>
          <p:nvPr>
            <p:ph type="title"/>
          </p:nvPr>
        </p:nvSpPr>
        <p:spPr>
          <a:xfrm>
            <a:off x="832170" y="2331035"/>
            <a:ext cx="11205363" cy="896552"/>
          </a:xfrm>
        </p:spPr>
        <p:txBody>
          <a:bodyPr anchor="t" anchorCtr="0">
            <a:noAutofit/>
          </a:bodyPr>
          <a:lstStyle>
            <a:lvl1pPr algn="l">
              <a:defRPr sz="5300">
                <a:solidFill>
                  <a:schemeClr val="bg1"/>
                </a:solidFill>
                <a:latin typeface="+mj-lt"/>
                <a:cs typeface="Segoe UI Semilight" panose="020B0402040204020203" pitchFamily="34" charset="0"/>
              </a:defRPr>
            </a:lvl1pPr>
          </a:lstStyle>
          <a:p>
            <a:r>
              <a:rPr lang="en-US"/>
              <a:t>Click to edit Master title style</a:t>
            </a:r>
          </a:p>
        </p:txBody>
      </p:sp>
      <p:pic>
        <p:nvPicPr>
          <p:cNvPr id="11" name="Picture 10">
            <a:extLst>
              <a:ext uri="{FF2B5EF4-FFF2-40B4-BE49-F238E27FC236}">
                <a16:creationId xmlns:a16="http://schemas.microsoft.com/office/drawing/2014/main" id="{DAC7F00A-F86F-4137-BF70-C36BF607941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20400" y="6400800"/>
            <a:ext cx="704426" cy="182880"/>
          </a:xfrm>
          <a:prstGeom prst="rect">
            <a:avLst/>
          </a:prstGeom>
        </p:spPr>
      </p:pic>
    </p:spTree>
    <p:extLst>
      <p:ext uri="{BB962C8B-B14F-4D97-AF65-F5344CB8AC3E}">
        <p14:creationId xmlns:p14="http://schemas.microsoft.com/office/powerpoint/2010/main" val="211492595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pic>
        <p:nvPicPr>
          <p:cNvPr id="7" name="Picture 2" descr="Boca Images, Stock Photos &amp; Vectors | Shutterstock">
            <a:extLst>
              <a:ext uri="{FF2B5EF4-FFF2-40B4-BE49-F238E27FC236}">
                <a16:creationId xmlns:a16="http://schemas.microsoft.com/office/drawing/2014/main" id="{C796B139-EDD6-418B-86B6-AFF547D02BC9}"/>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r="2848" b="8520"/>
          <a:stretch/>
        </p:blipFill>
        <p:spPr bwMode="auto">
          <a:xfrm>
            <a:off x="0" y="4984"/>
            <a:ext cx="12192000" cy="684803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ctrTitle"/>
          </p:nvPr>
        </p:nvSpPr>
        <p:spPr>
          <a:xfrm>
            <a:off x="381000" y="2938387"/>
            <a:ext cx="11430000" cy="537931"/>
          </a:xfrm>
        </p:spPr>
        <p:txBody>
          <a:bodyPr wrap="none" anchor="t" anchorCtr="0">
            <a:noAutofit/>
          </a:bodyPr>
          <a:lstStyle>
            <a:lvl1pPr algn="l">
              <a:defRPr sz="2700">
                <a:solidFill>
                  <a:schemeClr val="bg1"/>
                </a:solidFill>
              </a:defRPr>
            </a:lvl1pPr>
          </a:lstStyle>
          <a:p>
            <a:r>
              <a:rPr lang="en-US"/>
              <a:t>Click to edit Master title style</a:t>
            </a:r>
          </a:p>
        </p:txBody>
      </p:sp>
      <p:sp>
        <p:nvSpPr>
          <p:cNvPr id="3" name="Subtitle 2"/>
          <p:cNvSpPr>
            <a:spLocks noGrp="1"/>
          </p:cNvSpPr>
          <p:nvPr>
            <p:ph type="subTitle" idx="1"/>
          </p:nvPr>
        </p:nvSpPr>
        <p:spPr>
          <a:xfrm>
            <a:off x="1349941" y="3727850"/>
            <a:ext cx="7988613" cy="1656131"/>
          </a:xfrm>
        </p:spPr>
        <p:txBody>
          <a:bodyPr>
            <a:normAutofit/>
          </a:bodyPr>
          <a:lstStyle>
            <a:lvl1pPr marL="0" indent="0" algn="l">
              <a:buNone/>
              <a:defRPr sz="2400">
                <a:solidFill>
                  <a:schemeClr val="bg1"/>
                </a:solidFill>
                <a:latin typeface="Segoe UI Semilight" panose="020B0402040204020203" pitchFamily="34" charset="0"/>
                <a:cs typeface="Segoe UI Semilight" panose="020B0402040204020203" pitchFamily="34" charset="0"/>
              </a:defRPr>
            </a:lvl1pPr>
            <a:lvl2pPr marL="448267" indent="0" algn="ctr">
              <a:buNone/>
              <a:defRPr sz="2000"/>
            </a:lvl2pPr>
            <a:lvl3pPr marL="896533" indent="0" algn="ctr">
              <a:buNone/>
              <a:defRPr sz="1800"/>
            </a:lvl3pPr>
            <a:lvl4pPr marL="1344800" indent="0" algn="ctr">
              <a:buNone/>
              <a:defRPr sz="1600"/>
            </a:lvl4pPr>
            <a:lvl5pPr marL="1793067" indent="0" algn="ctr">
              <a:buNone/>
              <a:defRPr sz="1600"/>
            </a:lvl5pPr>
            <a:lvl6pPr marL="2241334" indent="0" algn="ctr">
              <a:buNone/>
              <a:defRPr sz="1600"/>
            </a:lvl6pPr>
            <a:lvl7pPr marL="2689600" indent="0" algn="ctr">
              <a:buNone/>
              <a:defRPr sz="1600"/>
            </a:lvl7pPr>
            <a:lvl8pPr marL="3137867" indent="0" algn="ctr">
              <a:buNone/>
              <a:defRPr sz="1600"/>
            </a:lvl8pPr>
            <a:lvl9pPr marL="3586133"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50CD3886-D9E7-4332-8F54-DED4C0459D9D}" type="datetime1">
              <a:rPr lang="en-US" smtClean="0"/>
              <a:t>5/19/2025</a:t>
            </a:fld>
            <a:endParaRPr lang="en-US"/>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pic>
        <p:nvPicPr>
          <p:cNvPr id="11" name="Picture 10">
            <a:extLst>
              <a:ext uri="{FF2B5EF4-FFF2-40B4-BE49-F238E27FC236}">
                <a16:creationId xmlns:a16="http://schemas.microsoft.com/office/drawing/2014/main" id="{861B8082-4CA1-4814-AD91-104B2863304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20400" y="6400800"/>
            <a:ext cx="704426" cy="182880"/>
          </a:xfrm>
          <a:prstGeom prst="rect">
            <a:avLst/>
          </a:prstGeom>
        </p:spPr>
      </p:pic>
      <p:sp>
        <p:nvSpPr>
          <p:cNvPr id="10" name="Rectangle 9">
            <a:extLst>
              <a:ext uri="{FF2B5EF4-FFF2-40B4-BE49-F238E27FC236}">
                <a16:creationId xmlns:a16="http://schemas.microsoft.com/office/drawing/2014/main" id="{FC680771-E145-494A-AF5F-BDE0DE155687}"/>
              </a:ext>
            </a:extLst>
          </p:cNvPr>
          <p:cNvSpPr/>
          <p:nvPr userDrawn="1"/>
        </p:nvSpPr>
        <p:spPr>
          <a:xfrm>
            <a:off x="0" y="-4984"/>
            <a:ext cx="12192000" cy="6858000"/>
          </a:xfrm>
          <a:prstGeom prst="rect">
            <a:avLst/>
          </a:prstGeom>
          <a:solidFill>
            <a:srgbClr val="004E59">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Segoe UI" panose="020B0502040204020203" pitchFamily="34" charset="0"/>
              </a:rPr>
              <a:t>		</a:t>
            </a:r>
          </a:p>
        </p:txBody>
      </p:sp>
    </p:spTree>
    <p:extLst>
      <p:ext uri="{BB962C8B-B14F-4D97-AF65-F5344CB8AC3E}">
        <p14:creationId xmlns:p14="http://schemas.microsoft.com/office/powerpoint/2010/main" val="353949154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4_Section Header">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AC98557-C9EF-46C0-ACD8-4FD23549268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b="10000"/>
          <a:stretch/>
        </p:blipFill>
        <p:spPr>
          <a:xfrm>
            <a:off x="0" y="0"/>
            <a:ext cx="12192000" cy="6858000"/>
          </a:xfrm>
          <a:prstGeom prst="rect">
            <a:avLst/>
          </a:prstGeom>
        </p:spPr>
      </p:pic>
      <p:sp>
        <p:nvSpPr>
          <p:cNvPr id="9" name="Rectangle 8">
            <a:extLst>
              <a:ext uri="{FF2B5EF4-FFF2-40B4-BE49-F238E27FC236}">
                <a16:creationId xmlns:a16="http://schemas.microsoft.com/office/drawing/2014/main" id="{1FAE75BB-1AD1-46D5-8E07-38E7D1FB92CC}"/>
              </a:ext>
            </a:extLst>
          </p:cNvPr>
          <p:cNvSpPr/>
          <p:nvPr userDrawn="1"/>
        </p:nvSpPr>
        <p:spPr>
          <a:xfrm>
            <a:off x="0" y="0"/>
            <a:ext cx="12192000" cy="6858000"/>
          </a:xfrm>
          <a:prstGeom prst="rect">
            <a:avLst/>
          </a:prstGeom>
          <a:solidFill>
            <a:srgbClr val="004E59">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Segoe UI" panose="020B0502040204020203" pitchFamily="34" charset="0"/>
              </a:rPr>
              <a:t>		</a:t>
            </a:r>
          </a:p>
        </p:txBody>
      </p:sp>
      <p:sp>
        <p:nvSpPr>
          <p:cNvPr id="3" name="Text Placeholder 2"/>
          <p:cNvSpPr>
            <a:spLocks noGrp="1"/>
          </p:cNvSpPr>
          <p:nvPr>
            <p:ph type="body" idx="1"/>
          </p:nvPr>
        </p:nvSpPr>
        <p:spPr>
          <a:xfrm>
            <a:off x="832171" y="4590160"/>
            <a:ext cx="10515210" cy="1498923"/>
          </a:xfrm>
        </p:spPr>
        <p:txBody>
          <a:bodyPr/>
          <a:lstStyle>
            <a:lvl1pPr marL="0" indent="0">
              <a:buNone/>
              <a:defRPr sz="2400">
                <a:solidFill>
                  <a:schemeClr val="bg1"/>
                </a:solidFill>
                <a:latin typeface="Segoe UI" panose="020B0502040204020203" pitchFamily="34" charset="0"/>
              </a:defRPr>
            </a:lvl1pPr>
            <a:lvl2pPr marL="448267" indent="0">
              <a:buNone/>
              <a:defRPr sz="2000">
                <a:solidFill>
                  <a:schemeClr val="tx1">
                    <a:tint val="75000"/>
                  </a:schemeClr>
                </a:solidFill>
              </a:defRPr>
            </a:lvl2pPr>
            <a:lvl3pPr marL="896533" indent="0">
              <a:buNone/>
              <a:defRPr sz="1800">
                <a:solidFill>
                  <a:schemeClr val="tx1">
                    <a:tint val="75000"/>
                  </a:schemeClr>
                </a:solidFill>
              </a:defRPr>
            </a:lvl3pPr>
            <a:lvl4pPr marL="1344800" indent="0">
              <a:buNone/>
              <a:defRPr sz="1600">
                <a:solidFill>
                  <a:schemeClr val="tx1">
                    <a:tint val="75000"/>
                  </a:schemeClr>
                </a:solidFill>
              </a:defRPr>
            </a:lvl4pPr>
            <a:lvl5pPr marL="1793067" indent="0">
              <a:buNone/>
              <a:defRPr sz="1600">
                <a:solidFill>
                  <a:schemeClr val="tx1">
                    <a:tint val="75000"/>
                  </a:schemeClr>
                </a:solidFill>
              </a:defRPr>
            </a:lvl5pPr>
            <a:lvl6pPr marL="2241334" indent="0">
              <a:buNone/>
              <a:defRPr sz="1600">
                <a:solidFill>
                  <a:schemeClr val="tx1">
                    <a:tint val="75000"/>
                  </a:schemeClr>
                </a:solidFill>
              </a:defRPr>
            </a:lvl6pPr>
            <a:lvl7pPr marL="2689600" indent="0">
              <a:buNone/>
              <a:defRPr sz="1600">
                <a:solidFill>
                  <a:schemeClr val="tx1">
                    <a:tint val="75000"/>
                  </a:schemeClr>
                </a:solidFill>
              </a:defRPr>
            </a:lvl7pPr>
            <a:lvl8pPr marL="3137867" indent="0">
              <a:buNone/>
              <a:defRPr sz="1600">
                <a:solidFill>
                  <a:schemeClr val="tx1">
                    <a:tint val="75000"/>
                  </a:schemeClr>
                </a:solidFill>
              </a:defRPr>
            </a:lvl8pPr>
            <a:lvl9pPr marL="3586133"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FC28AE92-E7FB-45DC-A9F2-947463E77ED3}" type="datetime1">
              <a:rPr lang="en-US" smtClean="0"/>
              <a:t>5/19/2025</a:t>
            </a:fld>
            <a:endParaRPr lang="en-US"/>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sp>
        <p:nvSpPr>
          <p:cNvPr id="2" name="Title 1"/>
          <p:cNvSpPr>
            <a:spLocks noGrp="1"/>
          </p:cNvSpPr>
          <p:nvPr>
            <p:ph type="title"/>
          </p:nvPr>
        </p:nvSpPr>
        <p:spPr>
          <a:xfrm>
            <a:off x="832170" y="2331035"/>
            <a:ext cx="11205363" cy="896552"/>
          </a:xfrm>
        </p:spPr>
        <p:txBody>
          <a:bodyPr anchor="t" anchorCtr="0">
            <a:noAutofit/>
          </a:bodyPr>
          <a:lstStyle>
            <a:lvl1pPr algn="l">
              <a:defRPr sz="5300">
                <a:solidFill>
                  <a:schemeClr val="bg1"/>
                </a:solidFill>
                <a:latin typeface="+mj-lt"/>
                <a:cs typeface="Segoe UI Semilight" panose="020B0402040204020203" pitchFamily="34" charset="0"/>
              </a:defRPr>
            </a:lvl1pPr>
          </a:lstStyle>
          <a:p>
            <a:r>
              <a:rPr lang="en-US"/>
              <a:t>Click to edit Master title style</a:t>
            </a:r>
          </a:p>
        </p:txBody>
      </p:sp>
      <p:pic>
        <p:nvPicPr>
          <p:cNvPr id="11" name="Picture 10">
            <a:extLst>
              <a:ext uri="{FF2B5EF4-FFF2-40B4-BE49-F238E27FC236}">
                <a16:creationId xmlns:a16="http://schemas.microsoft.com/office/drawing/2014/main" id="{DAC7F00A-F86F-4137-BF70-C36BF607941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20400" y="6400800"/>
            <a:ext cx="704426" cy="182880"/>
          </a:xfrm>
          <a:prstGeom prst="rect">
            <a:avLst/>
          </a:prstGeom>
        </p:spPr>
      </p:pic>
    </p:spTree>
    <p:extLst>
      <p:ext uri="{BB962C8B-B14F-4D97-AF65-F5344CB8AC3E}">
        <p14:creationId xmlns:p14="http://schemas.microsoft.com/office/powerpoint/2010/main" val="211492595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B7FDDA0-9A72-4EF9-A2D2-0E17F0F1CF8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b="10000"/>
          <a:stretch/>
        </p:blipFill>
        <p:spPr>
          <a:xfrm>
            <a:off x="0" y="0"/>
            <a:ext cx="12192000" cy="6858000"/>
          </a:xfrm>
          <a:prstGeom prst="rect">
            <a:avLst/>
          </a:prstGeom>
        </p:spPr>
      </p:pic>
      <p:sp>
        <p:nvSpPr>
          <p:cNvPr id="9" name="Rectangle 8">
            <a:extLst>
              <a:ext uri="{FF2B5EF4-FFF2-40B4-BE49-F238E27FC236}">
                <a16:creationId xmlns:a16="http://schemas.microsoft.com/office/drawing/2014/main" id="{BE89F687-D33C-4157-BC5C-7A3EB7EF9B39}"/>
              </a:ext>
            </a:extLst>
          </p:cNvPr>
          <p:cNvSpPr/>
          <p:nvPr userDrawn="1"/>
        </p:nvSpPr>
        <p:spPr>
          <a:xfrm>
            <a:off x="0" y="0"/>
            <a:ext cx="12192000" cy="6858000"/>
          </a:xfrm>
          <a:prstGeom prst="rect">
            <a:avLst/>
          </a:prstGeom>
          <a:solidFill>
            <a:srgbClr val="004E59">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Segoe UI" panose="020B0502040204020203" pitchFamily="34" charset="0"/>
              </a:rPr>
              <a:t>		</a:t>
            </a:r>
          </a:p>
        </p:txBody>
      </p:sp>
      <p:sp>
        <p:nvSpPr>
          <p:cNvPr id="2" name="Title 1"/>
          <p:cNvSpPr>
            <a:spLocks noGrp="1"/>
          </p:cNvSpPr>
          <p:nvPr>
            <p:ph type="title"/>
          </p:nvPr>
        </p:nvSpPr>
        <p:spPr>
          <a:xfrm>
            <a:off x="266700" y="266700"/>
            <a:ext cx="10515211" cy="457200"/>
          </a:xfrm>
        </p:spPr>
        <p:txBody>
          <a:bodyPr/>
          <a:lstStyle>
            <a:lvl1pPr>
              <a:defRPr>
                <a:solidFill>
                  <a:schemeClr val="bg1"/>
                </a:solidFill>
                <a:latin typeface="Segoe UI" panose="020B0502040204020203" pitchFamily="34" charset="0"/>
              </a:defRPr>
            </a:lvl1pPr>
          </a:lstStyle>
          <a:p>
            <a:r>
              <a:rPr lang="en-US"/>
              <a:t>Click to edit Master title style</a:t>
            </a:r>
          </a:p>
        </p:txBody>
      </p:sp>
      <p:sp>
        <p:nvSpPr>
          <p:cNvPr id="3" name="Content Placeholder 2"/>
          <p:cNvSpPr>
            <a:spLocks noGrp="1"/>
          </p:cNvSpPr>
          <p:nvPr>
            <p:ph idx="1"/>
          </p:nvPr>
        </p:nvSpPr>
        <p:spPr>
          <a:xfrm>
            <a:off x="266700" y="1143000"/>
            <a:ext cx="10515211" cy="4350456"/>
          </a:xfrm>
        </p:spPr>
        <p:txBody>
          <a:bodyPr/>
          <a:lstStyle>
            <a:lvl1pPr>
              <a:defRPr>
                <a:solidFill>
                  <a:schemeClr val="bg1"/>
                </a:solidFill>
                <a:latin typeface="Segoe UI" panose="020B0502040204020203" pitchFamily="34" charset="0"/>
              </a:defRPr>
            </a:lvl1pPr>
            <a:lvl2pPr>
              <a:defRPr>
                <a:solidFill>
                  <a:schemeClr val="bg1"/>
                </a:solidFill>
                <a:latin typeface="Segoe UI" panose="020B0502040204020203" pitchFamily="34" charset="0"/>
              </a:defRPr>
            </a:lvl2pPr>
            <a:lvl3pPr>
              <a:defRPr>
                <a:solidFill>
                  <a:schemeClr val="bg1"/>
                </a:solidFill>
                <a:latin typeface="Segoe UI" panose="020B0502040204020203" pitchFamily="34" charset="0"/>
              </a:defRPr>
            </a:lvl3pPr>
            <a:lvl4pPr>
              <a:defRPr>
                <a:solidFill>
                  <a:schemeClr val="bg1"/>
                </a:solidFill>
                <a:latin typeface="Segoe UI" panose="020B0502040204020203" pitchFamily="34" charset="0"/>
              </a:defRPr>
            </a:lvl4pPr>
            <a:lvl5pPr>
              <a:defRPr>
                <a:solidFill>
                  <a:schemeClr val="bg1"/>
                </a:solidFill>
                <a:latin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6D49941C-DB0A-4679-89B5-9C21D0DD35E3}" type="datetime1">
              <a:rPr lang="en-US" smtClean="0"/>
              <a:t>5/19/2025</a:t>
            </a:fld>
            <a:endParaRPr lang="en-US"/>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pic>
        <p:nvPicPr>
          <p:cNvPr id="10" name="Picture 9">
            <a:extLst>
              <a:ext uri="{FF2B5EF4-FFF2-40B4-BE49-F238E27FC236}">
                <a16:creationId xmlns:a16="http://schemas.microsoft.com/office/drawing/2014/main" id="{20937B85-B95A-4743-A758-7FD5A4CDD66C}"/>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20400" y="6400800"/>
            <a:ext cx="704426" cy="182880"/>
          </a:xfrm>
          <a:prstGeom prst="rect">
            <a:avLst/>
          </a:prstGeom>
        </p:spPr>
      </p:pic>
    </p:spTree>
    <p:extLst>
      <p:ext uri="{BB962C8B-B14F-4D97-AF65-F5344CB8AC3E}">
        <p14:creationId xmlns:p14="http://schemas.microsoft.com/office/powerpoint/2010/main" val="373949911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B7FDDA0-9A72-4EF9-A2D2-0E17F0F1CF8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b="10000"/>
          <a:stretch/>
        </p:blipFill>
        <p:spPr>
          <a:xfrm>
            <a:off x="0" y="0"/>
            <a:ext cx="12192000" cy="6858000"/>
          </a:xfrm>
          <a:prstGeom prst="rect">
            <a:avLst/>
          </a:prstGeom>
        </p:spPr>
      </p:pic>
      <p:sp>
        <p:nvSpPr>
          <p:cNvPr id="9" name="Rectangle 8">
            <a:extLst>
              <a:ext uri="{FF2B5EF4-FFF2-40B4-BE49-F238E27FC236}">
                <a16:creationId xmlns:a16="http://schemas.microsoft.com/office/drawing/2014/main" id="{BE89F687-D33C-4157-BC5C-7A3EB7EF9B39}"/>
              </a:ext>
            </a:extLst>
          </p:cNvPr>
          <p:cNvSpPr/>
          <p:nvPr userDrawn="1"/>
        </p:nvSpPr>
        <p:spPr>
          <a:xfrm>
            <a:off x="0" y="0"/>
            <a:ext cx="12192000" cy="6858000"/>
          </a:xfrm>
          <a:prstGeom prst="rect">
            <a:avLst/>
          </a:prstGeom>
          <a:solidFill>
            <a:srgbClr val="004E59">
              <a:alpha val="8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Segoe UI" panose="020B0502040204020203" pitchFamily="34" charset="0"/>
              </a:rPr>
              <a:t>		</a:t>
            </a:r>
          </a:p>
        </p:txBody>
      </p:sp>
      <p:sp>
        <p:nvSpPr>
          <p:cNvPr id="2" name="Title 1"/>
          <p:cNvSpPr>
            <a:spLocks noGrp="1"/>
          </p:cNvSpPr>
          <p:nvPr>
            <p:ph type="title"/>
          </p:nvPr>
        </p:nvSpPr>
        <p:spPr>
          <a:xfrm>
            <a:off x="266700" y="266700"/>
            <a:ext cx="10515211" cy="457200"/>
          </a:xfrm>
        </p:spPr>
        <p:txBody>
          <a:bodyPr/>
          <a:lstStyle>
            <a:lvl1pPr>
              <a:defRPr>
                <a:solidFill>
                  <a:schemeClr val="bg1"/>
                </a:solidFill>
                <a:latin typeface="Segoe UI" panose="020B0502040204020203" pitchFamily="34" charset="0"/>
              </a:defRPr>
            </a:lvl1pPr>
          </a:lstStyle>
          <a:p>
            <a:r>
              <a:rPr lang="en-US"/>
              <a:t>Click to edit Master title style</a:t>
            </a:r>
          </a:p>
        </p:txBody>
      </p:sp>
      <p:sp>
        <p:nvSpPr>
          <p:cNvPr id="3" name="Content Placeholder 2"/>
          <p:cNvSpPr>
            <a:spLocks noGrp="1"/>
          </p:cNvSpPr>
          <p:nvPr>
            <p:ph idx="1"/>
          </p:nvPr>
        </p:nvSpPr>
        <p:spPr>
          <a:xfrm>
            <a:off x="266700" y="1143000"/>
            <a:ext cx="10515211" cy="4350456"/>
          </a:xfrm>
        </p:spPr>
        <p:txBody>
          <a:bodyPr/>
          <a:lstStyle>
            <a:lvl1pPr>
              <a:defRPr>
                <a:solidFill>
                  <a:schemeClr val="bg1"/>
                </a:solidFill>
                <a:latin typeface="Segoe UI" panose="020B0502040204020203" pitchFamily="34" charset="0"/>
              </a:defRPr>
            </a:lvl1pPr>
            <a:lvl2pPr>
              <a:defRPr>
                <a:solidFill>
                  <a:schemeClr val="bg1"/>
                </a:solidFill>
                <a:latin typeface="Segoe UI" panose="020B0502040204020203" pitchFamily="34" charset="0"/>
              </a:defRPr>
            </a:lvl2pPr>
            <a:lvl3pPr>
              <a:defRPr>
                <a:solidFill>
                  <a:schemeClr val="bg1"/>
                </a:solidFill>
                <a:latin typeface="Segoe UI" panose="020B0502040204020203" pitchFamily="34" charset="0"/>
              </a:defRPr>
            </a:lvl3pPr>
            <a:lvl4pPr>
              <a:defRPr>
                <a:solidFill>
                  <a:schemeClr val="bg1"/>
                </a:solidFill>
                <a:latin typeface="Segoe UI" panose="020B0502040204020203" pitchFamily="34" charset="0"/>
              </a:defRPr>
            </a:lvl4pPr>
            <a:lvl5pPr>
              <a:defRPr>
                <a:solidFill>
                  <a:schemeClr val="bg1"/>
                </a:solidFill>
                <a:latin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4DF9E67F-A3B7-4A8B-9FCE-386664CBB2FF}" type="datetime1">
              <a:rPr lang="en-US" smtClean="0"/>
              <a:t>5/19/2025</a:t>
            </a:fld>
            <a:endParaRPr lang="en-US"/>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pic>
        <p:nvPicPr>
          <p:cNvPr id="10" name="Picture 9">
            <a:extLst>
              <a:ext uri="{FF2B5EF4-FFF2-40B4-BE49-F238E27FC236}">
                <a16:creationId xmlns:a16="http://schemas.microsoft.com/office/drawing/2014/main" id="{20937B85-B95A-4743-A758-7FD5A4CDD66C}"/>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20400" y="6400800"/>
            <a:ext cx="704426" cy="182880"/>
          </a:xfrm>
          <a:prstGeom prst="rect">
            <a:avLst/>
          </a:prstGeom>
        </p:spPr>
      </p:pic>
    </p:spTree>
    <p:extLst>
      <p:ext uri="{BB962C8B-B14F-4D97-AF65-F5344CB8AC3E}">
        <p14:creationId xmlns:p14="http://schemas.microsoft.com/office/powerpoint/2010/main" val="373949911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secHead" preserve="1">
  <p:cSld name="5_Section Header">
    <p:spTree>
      <p:nvGrpSpPr>
        <p:cNvPr id="1" name=""/>
        <p:cNvGrpSpPr/>
        <p:nvPr/>
      </p:nvGrpSpPr>
      <p:grpSpPr>
        <a:xfrm>
          <a:off x="0" y="0"/>
          <a:ext cx="0" cy="0"/>
          <a:chOff x="0" y="0"/>
          <a:chExt cx="0" cy="0"/>
        </a:xfrm>
      </p:grpSpPr>
      <p:pic>
        <p:nvPicPr>
          <p:cNvPr id="10" name="Picture 2" descr="https://s-media-cache-ak0.pinimg.com/originals/56/3f/a2/563fa26398dc80e6c5b03695b4b05951.jpg">
            <a:extLst>
              <a:ext uri="{FF2B5EF4-FFF2-40B4-BE49-F238E27FC236}">
                <a16:creationId xmlns:a16="http://schemas.microsoft.com/office/drawing/2014/main" id="{2E825CFE-0636-45FA-8A13-E6196B14C820}"/>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1143000"/>
            <a:ext cx="12192000" cy="9404125"/>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1FAE75BB-1AD1-46D5-8E07-38E7D1FB92CC}"/>
              </a:ext>
            </a:extLst>
          </p:cNvPr>
          <p:cNvSpPr/>
          <p:nvPr userDrawn="1"/>
        </p:nvSpPr>
        <p:spPr>
          <a:xfrm>
            <a:off x="0" y="0"/>
            <a:ext cx="12192000" cy="6858000"/>
          </a:xfrm>
          <a:prstGeom prst="rect">
            <a:avLst/>
          </a:prstGeom>
          <a:solidFill>
            <a:srgbClr val="004E59">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Segoe UI" panose="020B0502040204020203" pitchFamily="34" charset="0"/>
              </a:rPr>
              <a:t>		</a:t>
            </a:r>
          </a:p>
        </p:txBody>
      </p:sp>
      <p:sp>
        <p:nvSpPr>
          <p:cNvPr id="3" name="Text Placeholder 2"/>
          <p:cNvSpPr>
            <a:spLocks noGrp="1"/>
          </p:cNvSpPr>
          <p:nvPr>
            <p:ph type="body" idx="1"/>
          </p:nvPr>
        </p:nvSpPr>
        <p:spPr>
          <a:xfrm>
            <a:off x="832171" y="4590160"/>
            <a:ext cx="10515210" cy="1498923"/>
          </a:xfrm>
        </p:spPr>
        <p:txBody>
          <a:bodyPr/>
          <a:lstStyle>
            <a:lvl1pPr marL="0" indent="0">
              <a:buNone/>
              <a:defRPr sz="2400">
                <a:solidFill>
                  <a:schemeClr val="bg1"/>
                </a:solidFill>
                <a:latin typeface="Segoe UI" panose="020B0502040204020203" pitchFamily="34" charset="0"/>
              </a:defRPr>
            </a:lvl1pPr>
            <a:lvl2pPr marL="448267" indent="0">
              <a:buNone/>
              <a:defRPr sz="2000">
                <a:solidFill>
                  <a:schemeClr val="tx1">
                    <a:tint val="75000"/>
                  </a:schemeClr>
                </a:solidFill>
              </a:defRPr>
            </a:lvl2pPr>
            <a:lvl3pPr marL="896533" indent="0">
              <a:buNone/>
              <a:defRPr sz="1800">
                <a:solidFill>
                  <a:schemeClr val="tx1">
                    <a:tint val="75000"/>
                  </a:schemeClr>
                </a:solidFill>
              </a:defRPr>
            </a:lvl3pPr>
            <a:lvl4pPr marL="1344800" indent="0">
              <a:buNone/>
              <a:defRPr sz="1600">
                <a:solidFill>
                  <a:schemeClr val="tx1">
                    <a:tint val="75000"/>
                  </a:schemeClr>
                </a:solidFill>
              </a:defRPr>
            </a:lvl4pPr>
            <a:lvl5pPr marL="1793067" indent="0">
              <a:buNone/>
              <a:defRPr sz="1600">
                <a:solidFill>
                  <a:schemeClr val="tx1">
                    <a:tint val="75000"/>
                  </a:schemeClr>
                </a:solidFill>
              </a:defRPr>
            </a:lvl5pPr>
            <a:lvl6pPr marL="2241334" indent="0">
              <a:buNone/>
              <a:defRPr sz="1600">
                <a:solidFill>
                  <a:schemeClr val="tx1">
                    <a:tint val="75000"/>
                  </a:schemeClr>
                </a:solidFill>
              </a:defRPr>
            </a:lvl6pPr>
            <a:lvl7pPr marL="2689600" indent="0">
              <a:buNone/>
              <a:defRPr sz="1600">
                <a:solidFill>
                  <a:schemeClr val="tx1">
                    <a:tint val="75000"/>
                  </a:schemeClr>
                </a:solidFill>
              </a:defRPr>
            </a:lvl7pPr>
            <a:lvl8pPr marL="3137867" indent="0">
              <a:buNone/>
              <a:defRPr sz="1600">
                <a:solidFill>
                  <a:schemeClr val="tx1">
                    <a:tint val="75000"/>
                  </a:schemeClr>
                </a:solidFill>
              </a:defRPr>
            </a:lvl8pPr>
            <a:lvl9pPr marL="3586133"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48B99226-B444-44C2-887F-F0B1EA1A8CDA}" type="datetime1">
              <a:rPr lang="en-US" smtClean="0"/>
              <a:t>5/19/2025</a:t>
            </a:fld>
            <a:endParaRPr lang="en-US"/>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sp>
        <p:nvSpPr>
          <p:cNvPr id="2" name="Title 1"/>
          <p:cNvSpPr>
            <a:spLocks noGrp="1"/>
          </p:cNvSpPr>
          <p:nvPr>
            <p:ph type="title"/>
          </p:nvPr>
        </p:nvSpPr>
        <p:spPr>
          <a:xfrm>
            <a:off x="832170" y="2331035"/>
            <a:ext cx="11205363" cy="896552"/>
          </a:xfrm>
        </p:spPr>
        <p:txBody>
          <a:bodyPr anchor="t" anchorCtr="0">
            <a:noAutofit/>
          </a:bodyPr>
          <a:lstStyle>
            <a:lvl1pPr algn="l">
              <a:defRPr sz="5300">
                <a:solidFill>
                  <a:schemeClr val="bg1"/>
                </a:solidFill>
                <a:latin typeface="+mj-lt"/>
                <a:cs typeface="Segoe UI Semilight" panose="020B0402040204020203" pitchFamily="34" charset="0"/>
              </a:defRPr>
            </a:lvl1pPr>
          </a:lstStyle>
          <a:p>
            <a:r>
              <a:rPr lang="en-US"/>
              <a:t>Click to edit Master title style</a:t>
            </a:r>
          </a:p>
        </p:txBody>
      </p:sp>
      <p:pic>
        <p:nvPicPr>
          <p:cNvPr id="11" name="Picture 10">
            <a:extLst>
              <a:ext uri="{FF2B5EF4-FFF2-40B4-BE49-F238E27FC236}">
                <a16:creationId xmlns:a16="http://schemas.microsoft.com/office/drawing/2014/main" id="{F4AEF935-9427-4AC1-8E61-AE96D9F34870}"/>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20400" y="6400800"/>
            <a:ext cx="704426" cy="182880"/>
          </a:xfrm>
          <a:prstGeom prst="rect">
            <a:avLst/>
          </a:prstGeom>
        </p:spPr>
      </p:pic>
    </p:spTree>
    <p:extLst>
      <p:ext uri="{BB962C8B-B14F-4D97-AF65-F5344CB8AC3E}">
        <p14:creationId xmlns:p14="http://schemas.microsoft.com/office/powerpoint/2010/main" val="151378875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secHead" preserve="1">
  <p:cSld name="2_Section Header">
    <p:bg>
      <p:bgPr>
        <a:solidFill>
          <a:srgbClr val="0096A9"/>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198E95B-5C91-4D5C-A2D1-6735F6079072}"/>
              </a:ext>
            </a:extLst>
          </p:cNvPr>
          <p:cNvPicPr>
            <a:picLocks noChangeAspect="1"/>
          </p:cNvPicPr>
          <p:nvPr userDrawn="1"/>
        </p:nvPicPr>
        <p:blipFill rotWithShape="1">
          <a:blip r:embed="rId2"/>
          <a:srcRect t="20949" b="7428"/>
          <a:stretch/>
        </p:blipFill>
        <p:spPr>
          <a:xfrm>
            <a:off x="0" y="0"/>
            <a:ext cx="12192000" cy="6858000"/>
          </a:xfrm>
          <a:prstGeom prst="rect">
            <a:avLst/>
          </a:prstGeom>
        </p:spPr>
      </p:pic>
      <p:sp>
        <p:nvSpPr>
          <p:cNvPr id="9" name="Rectangle 8">
            <a:extLst>
              <a:ext uri="{FF2B5EF4-FFF2-40B4-BE49-F238E27FC236}">
                <a16:creationId xmlns:a16="http://schemas.microsoft.com/office/drawing/2014/main" id="{A369CD0C-8BF2-4E3E-8C85-09B075B0434B}"/>
              </a:ext>
            </a:extLst>
          </p:cNvPr>
          <p:cNvSpPr/>
          <p:nvPr userDrawn="1"/>
        </p:nvSpPr>
        <p:spPr>
          <a:xfrm>
            <a:off x="0" y="0"/>
            <a:ext cx="12192000" cy="6858000"/>
          </a:xfrm>
          <a:prstGeom prst="rect">
            <a:avLst/>
          </a:prstGeom>
          <a:solidFill>
            <a:srgbClr val="004E59">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Segoe UI" panose="020B0502040204020203" pitchFamily="34" charset="0"/>
              </a:rPr>
              <a:t>		</a:t>
            </a:r>
          </a:p>
        </p:txBody>
      </p:sp>
      <p:sp>
        <p:nvSpPr>
          <p:cNvPr id="3" name="Text Placeholder 2"/>
          <p:cNvSpPr>
            <a:spLocks noGrp="1"/>
          </p:cNvSpPr>
          <p:nvPr>
            <p:ph type="body" idx="1"/>
          </p:nvPr>
        </p:nvSpPr>
        <p:spPr>
          <a:xfrm>
            <a:off x="762000" y="4724400"/>
            <a:ext cx="10515210" cy="1524000"/>
          </a:xfrm>
        </p:spPr>
        <p:txBody>
          <a:bodyPr/>
          <a:lstStyle>
            <a:lvl1pPr marL="0" indent="0">
              <a:buNone/>
              <a:defRPr sz="2400">
                <a:solidFill>
                  <a:schemeClr val="bg1"/>
                </a:solidFill>
                <a:latin typeface="Segoe UI" panose="020B0502040204020203" pitchFamily="34" charset="0"/>
              </a:defRPr>
            </a:lvl1pPr>
            <a:lvl2pPr marL="448267" indent="0">
              <a:buNone/>
              <a:defRPr sz="2000">
                <a:solidFill>
                  <a:schemeClr val="tx1">
                    <a:tint val="75000"/>
                  </a:schemeClr>
                </a:solidFill>
              </a:defRPr>
            </a:lvl2pPr>
            <a:lvl3pPr marL="896533" indent="0">
              <a:buNone/>
              <a:defRPr sz="1800">
                <a:solidFill>
                  <a:schemeClr val="tx1">
                    <a:tint val="75000"/>
                  </a:schemeClr>
                </a:solidFill>
              </a:defRPr>
            </a:lvl3pPr>
            <a:lvl4pPr marL="1344800" indent="0">
              <a:buNone/>
              <a:defRPr sz="1600">
                <a:solidFill>
                  <a:schemeClr val="tx1">
                    <a:tint val="75000"/>
                  </a:schemeClr>
                </a:solidFill>
              </a:defRPr>
            </a:lvl4pPr>
            <a:lvl5pPr marL="1793067" indent="0">
              <a:buNone/>
              <a:defRPr sz="1600">
                <a:solidFill>
                  <a:schemeClr val="tx1">
                    <a:tint val="75000"/>
                  </a:schemeClr>
                </a:solidFill>
              </a:defRPr>
            </a:lvl5pPr>
            <a:lvl6pPr marL="2241334" indent="0">
              <a:buNone/>
              <a:defRPr sz="1600">
                <a:solidFill>
                  <a:schemeClr val="tx1">
                    <a:tint val="75000"/>
                  </a:schemeClr>
                </a:solidFill>
              </a:defRPr>
            </a:lvl6pPr>
            <a:lvl7pPr marL="2689600" indent="0">
              <a:buNone/>
              <a:defRPr sz="1600">
                <a:solidFill>
                  <a:schemeClr val="tx1">
                    <a:tint val="75000"/>
                  </a:schemeClr>
                </a:solidFill>
              </a:defRPr>
            </a:lvl7pPr>
            <a:lvl8pPr marL="3137867" indent="0">
              <a:buNone/>
              <a:defRPr sz="1600">
                <a:solidFill>
                  <a:schemeClr val="tx1">
                    <a:tint val="75000"/>
                  </a:schemeClr>
                </a:solidFill>
              </a:defRPr>
            </a:lvl8pPr>
            <a:lvl9pPr marL="3586133"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BDD0E02C-78BB-4309-ADFF-DF612ADAA572}" type="datetime1">
              <a:rPr lang="en-US" smtClean="0"/>
              <a:t>5/19/2025</a:t>
            </a:fld>
            <a:endParaRPr lang="en-US"/>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sp>
        <p:nvSpPr>
          <p:cNvPr id="2" name="Title 1"/>
          <p:cNvSpPr>
            <a:spLocks noGrp="1"/>
          </p:cNvSpPr>
          <p:nvPr>
            <p:ph type="title"/>
          </p:nvPr>
        </p:nvSpPr>
        <p:spPr>
          <a:xfrm>
            <a:off x="762000" y="3657600"/>
            <a:ext cx="10668000" cy="914400"/>
          </a:xfrm>
        </p:spPr>
        <p:txBody>
          <a:bodyPr tIns="91440" bIns="91440" anchor="t" anchorCtr="0">
            <a:noAutofit/>
          </a:bodyPr>
          <a:lstStyle>
            <a:lvl1pPr algn="l">
              <a:defRPr sz="5300">
                <a:solidFill>
                  <a:schemeClr val="bg1"/>
                </a:solidFill>
                <a:latin typeface="+mj-lt"/>
                <a:cs typeface="Segoe UI Semilight" panose="020B0402040204020203" pitchFamily="34" charset="0"/>
              </a:defRPr>
            </a:lvl1pPr>
          </a:lstStyle>
          <a:p>
            <a:r>
              <a:rPr lang="en-US"/>
              <a:t>Click to edit Master title style</a:t>
            </a:r>
          </a:p>
        </p:txBody>
      </p:sp>
      <p:pic>
        <p:nvPicPr>
          <p:cNvPr id="11" name="Picture 10">
            <a:extLst>
              <a:ext uri="{FF2B5EF4-FFF2-40B4-BE49-F238E27FC236}">
                <a16:creationId xmlns:a16="http://schemas.microsoft.com/office/drawing/2014/main" id="{6D36EFAE-173A-431F-8B79-18B410985F96}"/>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20400" y="6400800"/>
            <a:ext cx="704426" cy="182880"/>
          </a:xfrm>
          <a:prstGeom prst="rect">
            <a:avLst/>
          </a:prstGeom>
        </p:spPr>
      </p:pic>
    </p:spTree>
    <p:extLst>
      <p:ext uri="{BB962C8B-B14F-4D97-AF65-F5344CB8AC3E}">
        <p14:creationId xmlns:p14="http://schemas.microsoft.com/office/powerpoint/2010/main" val="198876792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pic>
        <p:nvPicPr>
          <p:cNvPr id="10" name="Picture 9"/>
          <p:cNvPicPr>
            <a:picLocks/>
          </p:cNvPicPr>
          <p:nvPr/>
        </p:nvPicPr>
        <p:blipFill rotWithShape="1">
          <a:blip r:embed="rId2">
            <a:extLst>
              <a:ext uri="{28A0092B-C50C-407E-A947-70E740481C1C}">
                <a14:useLocalDpi xmlns:a14="http://schemas.microsoft.com/office/drawing/2010/main" val="0"/>
              </a:ext>
            </a:extLst>
          </a:blip>
          <a:srcRect r="10573"/>
          <a:stretch/>
        </p:blipFill>
        <p:spPr>
          <a:xfrm>
            <a:off x="-2390669" y="-1"/>
            <a:ext cx="14582669" cy="6858000"/>
          </a:xfrm>
          <a:prstGeom prst="rect">
            <a:avLst/>
          </a:prstGeom>
        </p:spPr>
      </p:pic>
      <p:sp>
        <p:nvSpPr>
          <p:cNvPr id="3" name="Text Placeholder 2"/>
          <p:cNvSpPr>
            <a:spLocks noGrp="1"/>
          </p:cNvSpPr>
          <p:nvPr>
            <p:ph type="body" idx="1"/>
          </p:nvPr>
        </p:nvSpPr>
        <p:spPr>
          <a:xfrm>
            <a:off x="832171" y="4590160"/>
            <a:ext cx="10515210" cy="1498923"/>
          </a:xfrm>
        </p:spPr>
        <p:txBody>
          <a:bodyPr/>
          <a:lstStyle>
            <a:lvl1pPr marL="0" indent="0">
              <a:buNone/>
              <a:defRPr sz="2400">
                <a:solidFill>
                  <a:schemeClr val="tx1">
                    <a:tint val="75000"/>
                  </a:schemeClr>
                </a:solidFill>
                <a:latin typeface="Segoe UI" panose="020B0502040204020203" pitchFamily="34" charset="0"/>
              </a:defRPr>
            </a:lvl1pPr>
            <a:lvl2pPr marL="448267" indent="0">
              <a:buNone/>
              <a:defRPr sz="2000">
                <a:solidFill>
                  <a:schemeClr val="tx1">
                    <a:tint val="75000"/>
                  </a:schemeClr>
                </a:solidFill>
              </a:defRPr>
            </a:lvl2pPr>
            <a:lvl3pPr marL="896533" indent="0">
              <a:buNone/>
              <a:defRPr sz="1800">
                <a:solidFill>
                  <a:schemeClr val="tx1">
                    <a:tint val="75000"/>
                  </a:schemeClr>
                </a:solidFill>
              </a:defRPr>
            </a:lvl3pPr>
            <a:lvl4pPr marL="1344800" indent="0">
              <a:buNone/>
              <a:defRPr sz="1600">
                <a:solidFill>
                  <a:schemeClr val="tx1">
                    <a:tint val="75000"/>
                  </a:schemeClr>
                </a:solidFill>
              </a:defRPr>
            </a:lvl4pPr>
            <a:lvl5pPr marL="1793067" indent="0">
              <a:buNone/>
              <a:defRPr sz="1600">
                <a:solidFill>
                  <a:schemeClr val="tx1">
                    <a:tint val="75000"/>
                  </a:schemeClr>
                </a:solidFill>
              </a:defRPr>
            </a:lvl5pPr>
            <a:lvl6pPr marL="2241334" indent="0">
              <a:buNone/>
              <a:defRPr sz="1600">
                <a:solidFill>
                  <a:schemeClr val="tx1">
                    <a:tint val="75000"/>
                  </a:schemeClr>
                </a:solidFill>
              </a:defRPr>
            </a:lvl6pPr>
            <a:lvl7pPr marL="2689600" indent="0">
              <a:buNone/>
              <a:defRPr sz="1600">
                <a:solidFill>
                  <a:schemeClr val="tx1">
                    <a:tint val="75000"/>
                  </a:schemeClr>
                </a:solidFill>
              </a:defRPr>
            </a:lvl7pPr>
            <a:lvl8pPr marL="3137867" indent="0">
              <a:buNone/>
              <a:defRPr sz="1600">
                <a:solidFill>
                  <a:schemeClr val="tx1">
                    <a:tint val="75000"/>
                  </a:schemeClr>
                </a:solidFill>
              </a:defRPr>
            </a:lvl8pPr>
            <a:lvl9pPr marL="3586133"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BB405617-3D1C-4DDF-BD2C-09ADAA70053A}" type="datetime1">
              <a:rPr lang="en-US" smtClean="0"/>
              <a:t>5/19/2025</a:t>
            </a:fld>
            <a:endParaRPr lang="en-US"/>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sp>
        <p:nvSpPr>
          <p:cNvPr id="2" name="Title 1"/>
          <p:cNvSpPr>
            <a:spLocks noGrp="1"/>
          </p:cNvSpPr>
          <p:nvPr>
            <p:ph type="title"/>
          </p:nvPr>
        </p:nvSpPr>
        <p:spPr>
          <a:xfrm>
            <a:off x="832170" y="2331035"/>
            <a:ext cx="11205363" cy="896552"/>
          </a:xfrm>
        </p:spPr>
        <p:txBody>
          <a:bodyPr anchor="t" anchorCtr="0">
            <a:noAutofit/>
          </a:bodyPr>
          <a:lstStyle>
            <a:lvl1pPr algn="l">
              <a:defRPr sz="5300">
                <a:solidFill>
                  <a:srgbClr val="004E59"/>
                </a:solidFill>
                <a:latin typeface="+mj-lt"/>
                <a:cs typeface="Segoe UI Semilight" panose="020B0402040204020203" pitchFamily="34" charset="0"/>
              </a:defRPr>
            </a:lvl1pPr>
          </a:lstStyle>
          <a:p>
            <a:r>
              <a:rPr lang="en-US"/>
              <a:t>Click to edit Master title style</a:t>
            </a:r>
          </a:p>
        </p:txBody>
      </p:sp>
      <p:pic>
        <p:nvPicPr>
          <p:cNvPr id="8" name="Picture 7">
            <a:extLst>
              <a:ext uri="{FF2B5EF4-FFF2-40B4-BE49-F238E27FC236}">
                <a16:creationId xmlns:a16="http://schemas.microsoft.com/office/drawing/2014/main" id="{2714EBA0-C440-4D49-AAB8-E1ECDF6B67EB}"/>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20400" y="6400800"/>
            <a:ext cx="704426" cy="182880"/>
          </a:xfrm>
          <a:prstGeom prst="rect">
            <a:avLst/>
          </a:prstGeom>
        </p:spPr>
      </p:pic>
    </p:spTree>
    <p:extLst>
      <p:ext uri="{BB962C8B-B14F-4D97-AF65-F5344CB8AC3E}">
        <p14:creationId xmlns:p14="http://schemas.microsoft.com/office/powerpoint/2010/main" val="189082682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pic>
        <p:nvPicPr>
          <p:cNvPr id="10" name="Picture 9"/>
          <p:cNvPicPr>
            <a:picLocks/>
          </p:cNvPicPr>
          <p:nvPr/>
        </p:nvPicPr>
        <p:blipFill rotWithShape="1">
          <a:blip r:embed="rId2">
            <a:extLst>
              <a:ext uri="{28A0092B-C50C-407E-A947-70E740481C1C}">
                <a14:useLocalDpi xmlns:a14="http://schemas.microsoft.com/office/drawing/2010/main" val="0"/>
              </a:ext>
            </a:extLst>
          </a:blip>
          <a:srcRect r="10573"/>
          <a:stretch/>
        </p:blipFill>
        <p:spPr>
          <a:xfrm>
            <a:off x="0" y="-1"/>
            <a:ext cx="12192000" cy="6858001"/>
          </a:xfrm>
          <a:prstGeom prst="rect">
            <a:avLst/>
          </a:prstGeom>
        </p:spPr>
      </p:pic>
      <p:sp>
        <p:nvSpPr>
          <p:cNvPr id="3" name="Text Placeholder 2"/>
          <p:cNvSpPr>
            <a:spLocks noGrp="1"/>
          </p:cNvSpPr>
          <p:nvPr>
            <p:ph type="body" idx="1"/>
          </p:nvPr>
        </p:nvSpPr>
        <p:spPr>
          <a:xfrm>
            <a:off x="832171" y="4590160"/>
            <a:ext cx="10515210" cy="1498923"/>
          </a:xfrm>
        </p:spPr>
        <p:txBody>
          <a:bodyPr/>
          <a:lstStyle>
            <a:lvl1pPr marL="0" indent="0">
              <a:buNone/>
              <a:defRPr sz="2400">
                <a:solidFill>
                  <a:schemeClr val="tx1">
                    <a:tint val="75000"/>
                  </a:schemeClr>
                </a:solidFill>
                <a:latin typeface="Segoe UI" panose="020B0502040204020203" pitchFamily="34" charset="0"/>
              </a:defRPr>
            </a:lvl1pPr>
            <a:lvl2pPr marL="448267" indent="0">
              <a:buNone/>
              <a:defRPr sz="2000">
                <a:solidFill>
                  <a:schemeClr val="tx1">
                    <a:tint val="75000"/>
                  </a:schemeClr>
                </a:solidFill>
              </a:defRPr>
            </a:lvl2pPr>
            <a:lvl3pPr marL="896533" indent="0">
              <a:buNone/>
              <a:defRPr sz="1800">
                <a:solidFill>
                  <a:schemeClr val="tx1">
                    <a:tint val="75000"/>
                  </a:schemeClr>
                </a:solidFill>
              </a:defRPr>
            </a:lvl3pPr>
            <a:lvl4pPr marL="1344800" indent="0">
              <a:buNone/>
              <a:defRPr sz="1600">
                <a:solidFill>
                  <a:schemeClr val="tx1">
                    <a:tint val="75000"/>
                  </a:schemeClr>
                </a:solidFill>
              </a:defRPr>
            </a:lvl4pPr>
            <a:lvl5pPr marL="1793067" indent="0">
              <a:buNone/>
              <a:defRPr sz="1600">
                <a:solidFill>
                  <a:schemeClr val="tx1">
                    <a:tint val="75000"/>
                  </a:schemeClr>
                </a:solidFill>
              </a:defRPr>
            </a:lvl5pPr>
            <a:lvl6pPr marL="2241334" indent="0">
              <a:buNone/>
              <a:defRPr sz="1600">
                <a:solidFill>
                  <a:schemeClr val="tx1">
                    <a:tint val="75000"/>
                  </a:schemeClr>
                </a:solidFill>
              </a:defRPr>
            </a:lvl6pPr>
            <a:lvl7pPr marL="2689600" indent="0">
              <a:buNone/>
              <a:defRPr sz="1600">
                <a:solidFill>
                  <a:schemeClr val="tx1">
                    <a:tint val="75000"/>
                  </a:schemeClr>
                </a:solidFill>
              </a:defRPr>
            </a:lvl7pPr>
            <a:lvl8pPr marL="3137867" indent="0">
              <a:buNone/>
              <a:defRPr sz="1600">
                <a:solidFill>
                  <a:schemeClr val="tx1">
                    <a:tint val="75000"/>
                  </a:schemeClr>
                </a:solidFill>
              </a:defRPr>
            </a:lvl8pPr>
            <a:lvl9pPr marL="3586133"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B4CDD809-FD8E-4297-82D9-21DF4F1C1BFB}" type="datetime1">
              <a:rPr lang="en-US" smtClean="0"/>
              <a:t>5/19/2025</a:t>
            </a:fld>
            <a:endParaRPr lang="en-US"/>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sp>
        <p:nvSpPr>
          <p:cNvPr id="2" name="Title 1"/>
          <p:cNvSpPr>
            <a:spLocks noGrp="1"/>
          </p:cNvSpPr>
          <p:nvPr>
            <p:ph type="title"/>
          </p:nvPr>
        </p:nvSpPr>
        <p:spPr>
          <a:xfrm>
            <a:off x="1432043" y="2679540"/>
            <a:ext cx="11205363" cy="896552"/>
          </a:xfrm>
        </p:spPr>
        <p:txBody>
          <a:bodyPr anchor="t" anchorCtr="0">
            <a:noAutofit/>
          </a:bodyPr>
          <a:lstStyle>
            <a:lvl1pPr algn="l">
              <a:defRPr sz="5300">
                <a:solidFill>
                  <a:srgbClr val="004E59"/>
                </a:solidFill>
                <a:latin typeface="+mj-lt"/>
                <a:cs typeface="Segoe UI Semilight" panose="020B0402040204020203" pitchFamily="34" charset="0"/>
              </a:defRPr>
            </a:lvl1pPr>
          </a:lstStyle>
          <a:p>
            <a:r>
              <a:rPr lang="en-US"/>
              <a:t>Click to edit Master title style</a:t>
            </a:r>
          </a:p>
        </p:txBody>
      </p:sp>
      <p:pic>
        <p:nvPicPr>
          <p:cNvPr id="8" name="Picture 7">
            <a:extLst>
              <a:ext uri="{FF2B5EF4-FFF2-40B4-BE49-F238E27FC236}">
                <a16:creationId xmlns:a16="http://schemas.microsoft.com/office/drawing/2014/main" id="{2714EBA0-C440-4D49-AAB8-E1ECDF6B67EB}"/>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20400" y="6400800"/>
            <a:ext cx="704426" cy="182880"/>
          </a:xfrm>
          <a:prstGeom prst="rect">
            <a:avLst/>
          </a:prstGeom>
        </p:spPr>
      </p:pic>
    </p:spTree>
    <p:extLst>
      <p:ext uri="{BB962C8B-B14F-4D97-AF65-F5344CB8AC3E}">
        <p14:creationId xmlns:p14="http://schemas.microsoft.com/office/powerpoint/2010/main" val="189082682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3_Section Header">
    <p:bg>
      <p:bgPr>
        <a:solidFill>
          <a:srgbClr val="004E59"/>
        </a:solidFill>
        <a:effectLst/>
      </p:bgPr>
    </p:bg>
    <p:spTree>
      <p:nvGrpSpPr>
        <p:cNvPr id="1" name=""/>
        <p:cNvGrpSpPr/>
        <p:nvPr/>
      </p:nvGrpSpPr>
      <p:grpSpPr>
        <a:xfrm>
          <a:off x="0" y="0"/>
          <a:ext cx="0" cy="0"/>
          <a:chOff x="0" y="0"/>
          <a:chExt cx="0" cy="0"/>
        </a:xfrm>
      </p:grpSpPr>
      <p:sp>
        <p:nvSpPr>
          <p:cNvPr id="9" name="Rectangle 8"/>
          <p:cNvSpPr/>
          <p:nvPr/>
        </p:nvSpPr>
        <p:spPr>
          <a:xfrm>
            <a:off x="-1" y="3"/>
            <a:ext cx="12192000" cy="6858000"/>
          </a:xfrm>
          <a:prstGeom prst="rect">
            <a:avLst/>
          </a:prstGeom>
          <a:solidFill>
            <a:srgbClr val="004E5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bg1"/>
              </a:solidFill>
              <a:latin typeface="Segoe UI" panose="020B0502040204020203" pitchFamily="34" charset="0"/>
            </a:endParaRPr>
          </a:p>
        </p:txBody>
      </p:sp>
      <p:sp>
        <p:nvSpPr>
          <p:cNvPr id="3" name="Text Placeholder 2"/>
          <p:cNvSpPr>
            <a:spLocks noGrp="1"/>
          </p:cNvSpPr>
          <p:nvPr>
            <p:ph type="body" idx="1"/>
          </p:nvPr>
        </p:nvSpPr>
        <p:spPr>
          <a:xfrm>
            <a:off x="832171" y="4590160"/>
            <a:ext cx="10515210" cy="1498923"/>
          </a:xfrm>
        </p:spPr>
        <p:txBody>
          <a:bodyPr/>
          <a:lstStyle>
            <a:lvl1pPr marL="0" indent="0">
              <a:buNone/>
              <a:defRPr sz="2400">
                <a:solidFill>
                  <a:schemeClr val="tx1">
                    <a:tint val="75000"/>
                  </a:schemeClr>
                </a:solidFill>
                <a:latin typeface="Segoe UI" panose="020B0502040204020203" pitchFamily="34" charset="0"/>
              </a:defRPr>
            </a:lvl1pPr>
            <a:lvl2pPr marL="448267" indent="0">
              <a:buNone/>
              <a:defRPr sz="2000">
                <a:solidFill>
                  <a:schemeClr val="tx1">
                    <a:tint val="75000"/>
                  </a:schemeClr>
                </a:solidFill>
              </a:defRPr>
            </a:lvl2pPr>
            <a:lvl3pPr marL="896533" indent="0">
              <a:buNone/>
              <a:defRPr sz="1800">
                <a:solidFill>
                  <a:schemeClr val="tx1">
                    <a:tint val="75000"/>
                  </a:schemeClr>
                </a:solidFill>
              </a:defRPr>
            </a:lvl3pPr>
            <a:lvl4pPr marL="1344800" indent="0">
              <a:buNone/>
              <a:defRPr sz="1600">
                <a:solidFill>
                  <a:schemeClr val="tx1">
                    <a:tint val="75000"/>
                  </a:schemeClr>
                </a:solidFill>
              </a:defRPr>
            </a:lvl4pPr>
            <a:lvl5pPr marL="1793067" indent="0">
              <a:buNone/>
              <a:defRPr sz="1600">
                <a:solidFill>
                  <a:schemeClr val="tx1">
                    <a:tint val="75000"/>
                  </a:schemeClr>
                </a:solidFill>
              </a:defRPr>
            </a:lvl5pPr>
            <a:lvl6pPr marL="2241334" indent="0">
              <a:buNone/>
              <a:defRPr sz="1600">
                <a:solidFill>
                  <a:schemeClr val="tx1">
                    <a:tint val="75000"/>
                  </a:schemeClr>
                </a:solidFill>
              </a:defRPr>
            </a:lvl6pPr>
            <a:lvl7pPr marL="2689600" indent="0">
              <a:buNone/>
              <a:defRPr sz="1600">
                <a:solidFill>
                  <a:schemeClr val="tx1">
                    <a:tint val="75000"/>
                  </a:schemeClr>
                </a:solidFill>
              </a:defRPr>
            </a:lvl7pPr>
            <a:lvl8pPr marL="3137867" indent="0">
              <a:buNone/>
              <a:defRPr sz="1600">
                <a:solidFill>
                  <a:schemeClr val="tx1">
                    <a:tint val="75000"/>
                  </a:schemeClr>
                </a:solidFill>
              </a:defRPr>
            </a:lvl8pPr>
            <a:lvl9pPr marL="3586133"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3FDDE210-ACBE-4586-9A46-AFFFDBFA714C}" type="datetime1">
              <a:rPr lang="en-US" smtClean="0"/>
              <a:t>5/19/2025</a:t>
            </a:fld>
            <a:endParaRPr lang="en-US"/>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sp>
        <p:nvSpPr>
          <p:cNvPr id="2" name="Title 1"/>
          <p:cNvSpPr>
            <a:spLocks noGrp="1"/>
          </p:cNvSpPr>
          <p:nvPr>
            <p:ph type="title"/>
          </p:nvPr>
        </p:nvSpPr>
        <p:spPr>
          <a:xfrm>
            <a:off x="832170" y="2980723"/>
            <a:ext cx="11205363" cy="896552"/>
          </a:xfrm>
        </p:spPr>
        <p:txBody>
          <a:bodyPr anchor="t" anchorCtr="0">
            <a:noAutofit/>
          </a:bodyPr>
          <a:lstStyle>
            <a:lvl1pPr algn="l">
              <a:defRPr sz="5300">
                <a:solidFill>
                  <a:schemeClr val="bg1"/>
                </a:solidFill>
                <a:latin typeface="+mj-lt"/>
                <a:cs typeface="Segoe UI Semilight" panose="020B0402040204020203" pitchFamily="34" charset="0"/>
              </a:defRPr>
            </a:lvl1pPr>
          </a:lstStyle>
          <a:p>
            <a:r>
              <a:rPr lang="en-US"/>
              <a:t>Click to edit Master title style</a:t>
            </a:r>
          </a:p>
        </p:txBody>
      </p:sp>
      <p:pic>
        <p:nvPicPr>
          <p:cNvPr id="10" name="Picture 9">
            <a:extLst>
              <a:ext uri="{FF2B5EF4-FFF2-40B4-BE49-F238E27FC236}">
                <a16:creationId xmlns:a16="http://schemas.microsoft.com/office/drawing/2014/main" id="{E4EC61EA-4242-4C46-82F7-F70F2018C81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20400" y="6400800"/>
            <a:ext cx="704426" cy="182880"/>
          </a:xfrm>
          <a:prstGeom prst="rect">
            <a:avLst/>
          </a:prstGeom>
        </p:spPr>
      </p:pic>
    </p:spTree>
    <p:extLst>
      <p:ext uri="{BB962C8B-B14F-4D97-AF65-F5344CB8AC3E}">
        <p14:creationId xmlns:p14="http://schemas.microsoft.com/office/powerpoint/2010/main" val="332227312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pic>
        <p:nvPicPr>
          <p:cNvPr id="10" name="Picture 2" descr="Boca Images, Stock Photos &amp; Vectors | Shutterstock">
            <a:extLst>
              <a:ext uri="{FF2B5EF4-FFF2-40B4-BE49-F238E27FC236}">
                <a16:creationId xmlns:a16="http://schemas.microsoft.com/office/drawing/2014/main" id="{3512A7AD-6981-4690-B10A-F58BE14975CE}"/>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r="2848" b="8520"/>
          <a:stretch/>
        </p:blipFill>
        <p:spPr bwMode="auto">
          <a:xfrm>
            <a:off x="0" y="-95250"/>
            <a:ext cx="12192000" cy="7042901"/>
          </a:xfrm>
          <a:prstGeom prst="rect">
            <a:avLst/>
          </a:prstGeom>
          <a:noFill/>
          <a:extLst>
            <a:ext uri="{909E8E84-426E-40DD-AFC4-6F175D3DCCD1}">
              <a14:hiddenFill xmlns:a14="http://schemas.microsoft.com/office/drawing/2010/main">
                <a:solidFill>
                  <a:srgbClr val="FFFFFF"/>
                </a:solidFill>
              </a14:hiddenFill>
            </a:ext>
          </a:extLst>
        </p:spPr>
      </p:pic>
      <p:sp>
        <p:nvSpPr>
          <p:cNvPr id="3" name="Text Placeholder 2"/>
          <p:cNvSpPr>
            <a:spLocks noGrp="1"/>
          </p:cNvSpPr>
          <p:nvPr>
            <p:ph type="body" idx="1"/>
          </p:nvPr>
        </p:nvSpPr>
        <p:spPr>
          <a:xfrm>
            <a:off x="832171" y="4590160"/>
            <a:ext cx="10515210" cy="1498923"/>
          </a:xfrm>
        </p:spPr>
        <p:txBody>
          <a:bodyPr/>
          <a:lstStyle>
            <a:lvl1pPr marL="0" indent="0">
              <a:buNone/>
              <a:defRPr sz="2400">
                <a:solidFill>
                  <a:schemeClr val="tx1">
                    <a:tint val="75000"/>
                  </a:schemeClr>
                </a:solidFill>
                <a:latin typeface="Segoe UI" panose="020B0502040204020203" pitchFamily="34" charset="0"/>
              </a:defRPr>
            </a:lvl1pPr>
            <a:lvl2pPr marL="448267" indent="0">
              <a:buNone/>
              <a:defRPr sz="2000">
                <a:solidFill>
                  <a:schemeClr val="tx1">
                    <a:tint val="75000"/>
                  </a:schemeClr>
                </a:solidFill>
              </a:defRPr>
            </a:lvl2pPr>
            <a:lvl3pPr marL="896533" indent="0">
              <a:buNone/>
              <a:defRPr sz="1800">
                <a:solidFill>
                  <a:schemeClr val="tx1">
                    <a:tint val="75000"/>
                  </a:schemeClr>
                </a:solidFill>
              </a:defRPr>
            </a:lvl3pPr>
            <a:lvl4pPr marL="1344800" indent="0">
              <a:buNone/>
              <a:defRPr sz="1600">
                <a:solidFill>
                  <a:schemeClr val="tx1">
                    <a:tint val="75000"/>
                  </a:schemeClr>
                </a:solidFill>
              </a:defRPr>
            </a:lvl4pPr>
            <a:lvl5pPr marL="1793067" indent="0">
              <a:buNone/>
              <a:defRPr sz="1600">
                <a:solidFill>
                  <a:schemeClr val="tx1">
                    <a:tint val="75000"/>
                  </a:schemeClr>
                </a:solidFill>
              </a:defRPr>
            </a:lvl5pPr>
            <a:lvl6pPr marL="2241334" indent="0">
              <a:buNone/>
              <a:defRPr sz="1600">
                <a:solidFill>
                  <a:schemeClr val="tx1">
                    <a:tint val="75000"/>
                  </a:schemeClr>
                </a:solidFill>
              </a:defRPr>
            </a:lvl6pPr>
            <a:lvl7pPr marL="2689600" indent="0">
              <a:buNone/>
              <a:defRPr sz="1600">
                <a:solidFill>
                  <a:schemeClr val="tx1">
                    <a:tint val="75000"/>
                  </a:schemeClr>
                </a:solidFill>
              </a:defRPr>
            </a:lvl7pPr>
            <a:lvl8pPr marL="3137867" indent="0">
              <a:buNone/>
              <a:defRPr sz="1600">
                <a:solidFill>
                  <a:schemeClr val="tx1">
                    <a:tint val="75000"/>
                  </a:schemeClr>
                </a:solidFill>
              </a:defRPr>
            </a:lvl8pPr>
            <a:lvl9pPr marL="3586133"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F2281ED2-674C-47AC-9CED-8B0BA72C064C}" type="datetime1">
              <a:rPr lang="en-US" smtClean="0"/>
              <a:t>5/19/2025</a:t>
            </a:fld>
            <a:endParaRPr lang="en-US"/>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sp>
        <p:nvSpPr>
          <p:cNvPr id="2" name="Title 1"/>
          <p:cNvSpPr>
            <a:spLocks noGrp="1"/>
          </p:cNvSpPr>
          <p:nvPr>
            <p:ph type="title"/>
          </p:nvPr>
        </p:nvSpPr>
        <p:spPr>
          <a:xfrm>
            <a:off x="1828929" y="2532447"/>
            <a:ext cx="11205363" cy="896552"/>
          </a:xfrm>
        </p:spPr>
        <p:txBody>
          <a:bodyPr anchor="t" anchorCtr="0">
            <a:noAutofit/>
          </a:bodyPr>
          <a:lstStyle>
            <a:lvl1pPr algn="l">
              <a:defRPr sz="5300">
                <a:solidFill>
                  <a:srgbClr val="004E59"/>
                </a:solidFill>
                <a:latin typeface="+mj-lt"/>
                <a:cs typeface="Segoe UI Semilight" panose="020B0402040204020203" pitchFamily="34" charset="0"/>
              </a:defRPr>
            </a:lvl1pPr>
          </a:lstStyle>
          <a:p>
            <a:r>
              <a:rPr lang="en-US"/>
              <a:t>Click to edit Master title style</a:t>
            </a:r>
          </a:p>
        </p:txBody>
      </p:sp>
      <p:pic>
        <p:nvPicPr>
          <p:cNvPr id="8" name="Picture 7">
            <a:extLst>
              <a:ext uri="{FF2B5EF4-FFF2-40B4-BE49-F238E27FC236}">
                <a16:creationId xmlns:a16="http://schemas.microsoft.com/office/drawing/2014/main" id="{2714EBA0-C440-4D49-AAB8-E1ECDF6B67EB}"/>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20400" y="6400800"/>
            <a:ext cx="704426" cy="182880"/>
          </a:xfrm>
          <a:prstGeom prst="rect">
            <a:avLst/>
          </a:prstGeom>
        </p:spPr>
      </p:pic>
      <p:sp>
        <p:nvSpPr>
          <p:cNvPr id="11" name="Rectangle 10">
            <a:extLst>
              <a:ext uri="{FF2B5EF4-FFF2-40B4-BE49-F238E27FC236}">
                <a16:creationId xmlns:a16="http://schemas.microsoft.com/office/drawing/2014/main" id="{CD4D9476-FB4A-49DC-9ECA-F76016464E91}"/>
              </a:ext>
            </a:extLst>
          </p:cNvPr>
          <p:cNvSpPr/>
          <p:nvPr userDrawn="1"/>
        </p:nvSpPr>
        <p:spPr>
          <a:xfrm>
            <a:off x="-6225" y="-105220"/>
            <a:ext cx="12198224" cy="7042901"/>
          </a:xfrm>
          <a:prstGeom prst="rect">
            <a:avLst/>
          </a:prstGeom>
          <a:solidFill>
            <a:srgbClr val="004E59">
              <a:alpha val="4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Segoe UI" panose="020B0502040204020203" pitchFamily="34" charset="0"/>
              </a:rPr>
              <a:t>		</a:t>
            </a:r>
          </a:p>
        </p:txBody>
      </p:sp>
    </p:spTree>
    <p:extLst>
      <p:ext uri="{BB962C8B-B14F-4D97-AF65-F5344CB8AC3E}">
        <p14:creationId xmlns:p14="http://schemas.microsoft.com/office/powerpoint/2010/main" val="18908268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B7FDDA0-9A72-4EF9-A2D2-0E17F0F1CF8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b="10000"/>
          <a:stretch/>
        </p:blipFill>
        <p:spPr>
          <a:xfrm>
            <a:off x="0" y="0"/>
            <a:ext cx="12192000" cy="6858000"/>
          </a:xfrm>
          <a:prstGeom prst="rect">
            <a:avLst/>
          </a:prstGeom>
        </p:spPr>
      </p:pic>
      <p:sp>
        <p:nvSpPr>
          <p:cNvPr id="9" name="Rectangle 8">
            <a:extLst>
              <a:ext uri="{FF2B5EF4-FFF2-40B4-BE49-F238E27FC236}">
                <a16:creationId xmlns:a16="http://schemas.microsoft.com/office/drawing/2014/main" id="{BE89F687-D33C-4157-BC5C-7A3EB7EF9B39}"/>
              </a:ext>
            </a:extLst>
          </p:cNvPr>
          <p:cNvSpPr/>
          <p:nvPr userDrawn="1"/>
        </p:nvSpPr>
        <p:spPr>
          <a:xfrm>
            <a:off x="0" y="0"/>
            <a:ext cx="12192000" cy="6858000"/>
          </a:xfrm>
          <a:prstGeom prst="rect">
            <a:avLst/>
          </a:prstGeom>
          <a:solidFill>
            <a:srgbClr val="004E59">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Segoe UI" panose="020B0502040204020203" pitchFamily="34" charset="0"/>
              </a:rPr>
              <a:t>		</a:t>
            </a:r>
          </a:p>
        </p:txBody>
      </p:sp>
      <p:sp>
        <p:nvSpPr>
          <p:cNvPr id="2" name="Title 1"/>
          <p:cNvSpPr>
            <a:spLocks noGrp="1"/>
          </p:cNvSpPr>
          <p:nvPr>
            <p:ph type="title"/>
          </p:nvPr>
        </p:nvSpPr>
        <p:spPr>
          <a:xfrm>
            <a:off x="266700" y="266700"/>
            <a:ext cx="10515211" cy="457200"/>
          </a:xfrm>
        </p:spPr>
        <p:txBody>
          <a:bodyPr/>
          <a:lstStyle>
            <a:lvl1pPr>
              <a:defRPr>
                <a:solidFill>
                  <a:schemeClr val="bg1"/>
                </a:solidFill>
                <a:latin typeface="Segoe UI" panose="020B0502040204020203" pitchFamily="34" charset="0"/>
              </a:defRPr>
            </a:lvl1pPr>
          </a:lstStyle>
          <a:p>
            <a:r>
              <a:rPr lang="en-US"/>
              <a:t>Click to edit Master title style</a:t>
            </a:r>
          </a:p>
        </p:txBody>
      </p:sp>
      <p:sp>
        <p:nvSpPr>
          <p:cNvPr id="3" name="Content Placeholder 2"/>
          <p:cNvSpPr>
            <a:spLocks noGrp="1"/>
          </p:cNvSpPr>
          <p:nvPr>
            <p:ph idx="1"/>
          </p:nvPr>
        </p:nvSpPr>
        <p:spPr>
          <a:xfrm>
            <a:off x="266700" y="1143000"/>
            <a:ext cx="10515211" cy="4350456"/>
          </a:xfrm>
        </p:spPr>
        <p:txBody>
          <a:bodyPr/>
          <a:lstStyle>
            <a:lvl1pPr>
              <a:defRPr>
                <a:solidFill>
                  <a:schemeClr val="bg1"/>
                </a:solidFill>
                <a:latin typeface="Segoe UI" panose="020B0502040204020203" pitchFamily="34" charset="0"/>
              </a:defRPr>
            </a:lvl1pPr>
            <a:lvl2pPr>
              <a:defRPr>
                <a:solidFill>
                  <a:schemeClr val="bg1"/>
                </a:solidFill>
                <a:latin typeface="Segoe UI" panose="020B0502040204020203" pitchFamily="34" charset="0"/>
              </a:defRPr>
            </a:lvl2pPr>
            <a:lvl3pPr>
              <a:defRPr>
                <a:solidFill>
                  <a:schemeClr val="bg1"/>
                </a:solidFill>
                <a:latin typeface="Segoe UI" panose="020B0502040204020203" pitchFamily="34" charset="0"/>
              </a:defRPr>
            </a:lvl3pPr>
            <a:lvl4pPr>
              <a:defRPr>
                <a:solidFill>
                  <a:schemeClr val="bg1"/>
                </a:solidFill>
                <a:latin typeface="Segoe UI" panose="020B0502040204020203" pitchFamily="34" charset="0"/>
              </a:defRPr>
            </a:lvl4pPr>
            <a:lvl5pPr>
              <a:defRPr>
                <a:solidFill>
                  <a:schemeClr val="bg1"/>
                </a:solidFill>
                <a:latin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EFB58377-F27B-4099-8D07-8CC83E9FF8E3}" type="datetime1">
              <a:rPr lang="en-US" smtClean="0"/>
              <a:t>5/19/2025</a:t>
            </a:fld>
            <a:endParaRPr lang="en-US"/>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pic>
        <p:nvPicPr>
          <p:cNvPr id="10" name="Picture 9">
            <a:extLst>
              <a:ext uri="{FF2B5EF4-FFF2-40B4-BE49-F238E27FC236}">
                <a16:creationId xmlns:a16="http://schemas.microsoft.com/office/drawing/2014/main" id="{20937B85-B95A-4743-A758-7FD5A4CDD66C}"/>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20400" y="6400800"/>
            <a:ext cx="704426" cy="182880"/>
          </a:xfrm>
          <a:prstGeom prst="rect">
            <a:avLst/>
          </a:prstGeom>
        </p:spPr>
      </p:pic>
    </p:spTree>
    <p:extLst>
      <p:ext uri="{BB962C8B-B14F-4D97-AF65-F5344CB8AC3E}">
        <p14:creationId xmlns:p14="http://schemas.microsoft.com/office/powerpoint/2010/main" val="373949911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secHead" preserve="1">
  <p:cSld name="3_Section Header">
    <p:bg>
      <p:bgPr>
        <a:solidFill>
          <a:srgbClr val="004E59"/>
        </a:solidFill>
        <a:effectLst/>
      </p:bgPr>
    </p:bg>
    <p:spTree>
      <p:nvGrpSpPr>
        <p:cNvPr id="1" name=""/>
        <p:cNvGrpSpPr/>
        <p:nvPr/>
      </p:nvGrpSpPr>
      <p:grpSpPr>
        <a:xfrm>
          <a:off x="0" y="0"/>
          <a:ext cx="0" cy="0"/>
          <a:chOff x="0" y="0"/>
          <a:chExt cx="0" cy="0"/>
        </a:xfrm>
      </p:grpSpPr>
      <p:sp>
        <p:nvSpPr>
          <p:cNvPr id="9" name="Rectangle 8"/>
          <p:cNvSpPr/>
          <p:nvPr/>
        </p:nvSpPr>
        <p:spPr>
          <a:xfrm>
            <a:off x="-1" y="3"/>
            <a:ext cx="12192000" cy="6858000"/>
          </a:xfrm>
          <a:prstGeom prst="rect">
            <a:avLst/>
          </a:prstGeom>
          <a:solidFill>
            <a:srgbClr val="004E5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bg1"/>
              </a:solidFill>
              <a:latin typeface="Segoe UI" panose="020B0502040204020203" pitchFamily="34" charset="0"/>
            </a:endParaRPr>
          </a:p>
        </p:txBody>
      </p:sp>
      <p:sp>
        <p:nvSpPr>
          <p:cNvPr id="3" name="Text Placeholder 2"/>
          <p:cNvSpPr>
            <a:spLocks noGrp="1"/>
          </p:cNvSpPr>
          <p:nvPr>
            <p:ph type="body" idx="1"/>
          </p:nvPr>
        </p:nvSpPr>
        <p:spPr>
          <a:xfrm>
            <a:off x="832171" y="4590160"/>
            <a:ext cx="10515210" cy="1498923"/>
          </a:xfrm>
        </p:spPr>
        <p:txBody>
          <a:bodyPr/>
          <a:lstStyle>
            <a:lvl1pPr marL="0" indent="0">
              <a:buNone/>
              <a:defRPr sz="2400">
                <a:solidFill>
                  <a:schemeClr val="tx1">
                    <a:tint val="75000"/>
                  </a:schemeClr>
                </a:solidFill>
                <a:latin typeface="Segoe UI" panose="020B0502040204020203" pitchFamily="34" charset="0"/>
              </a:defRPr>
            </a:lvl1pPr>
            <a:lvl2pPr marL="448267" indent="0">
              <a:buNone/>
              <a:defRPr sz="2000">
                <a:solidFill>
                  <a:schemeClr val="tx1">
                    <a:tint val="75000"/>
                  </a:schemeClr>
                </a:solidFill>
              </a:defRPr>
            </a:lvl2pPr>
            <a:lvl3pPr marL="896533" indent="0">
              <a:buNone/>
              <a:defRPr sz="1800">
                <a:solidFill>
                  <a:schemeClr val="tx1">
                    <a:tint val="75000"/>
                  </a:schemeClr>
                </a:solidFill>
              </a:defRPr>
            </a:lvl3pPr>
            <a:lvl4pPr marL="1344800" indent="0">
              <a:buNone/>
              <a:defRPr sz="1600">
                <a:solidFill>
                  <a:schemeClr val="tx1">
                    <a:tint val="75000"/>
                  </a:schemeClr>
                </a:solidFill>
              </a:defRPr>
            </a:lvl4pPr>
            <a:lvl5pPr marL="1793067" indent="0">
              <a:buNone/>
              <a:defRPr sz="1600">
                <a:solidFill>
                  <a:schemeClr val="tx1">
                    <a:tint val="75000"/>
                  </a:schemeClr>
                </a:solidFill>
              </a:defRPr>
            </a:lvl5pPr>
            <a:lvl6pPr marL="2241334" indent="0">
              <a:buNone/>
              <a:defRPr sz="1600">
                <a:solidFill>
                  <a:schemeClr val="tx1">
                    <a:tint val="75000"/>
                  </a:schemeClr>
                </a:solidFill>
              </a:defRPr>
            </a:lvl6pPr>
            <a:lvl7pPr marL="2689600" indent="0">
              <a:buNone/>
              <a:defRPr sz="1600">
                <a:solidFill>
                  <a:schemeClr val="tx1">
                    <a:tint val="75000"/>
                  </a:schemeClr>
                </a:solidFill>
              </a:defRPr>
            </a:lvl7pPr>
            <a:lvl8pPr marL="3137867" indent="0">
              <a:buNone/>
              <a:defRPr sz="1600">
                <a:solidFill>
                  <a:schemeClr val="tx1">
                    <a:tint val="75000"/>
                  </a:schemeClr>
                </a:solidFill>
              </a:defRPr>
            </a:lvl8pPr>
            <a:lvl9pPr marL="3586133"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8076941" y="6370233"/>
            <a:ext cx="2743459" cy="304800"/>
          </a:xfrm>
        </p:spPr>
        <p:txBody>
          <a:bodyPr/>
          <a:lstStyle>
            <a:lvl1pPr>
              <a:defRPr>
                <a:latin typeface="Segoe UI" panose="020B0502040204020203" pitchFamily="34" charset="0"/>
              </a:defRPr>
            </a:lvl1pPr>
          </a:lstStyle>
          <a:p>
            <a:fld id="{00656312-FEEB-418F-A540-2E2358D5B219}" type="datetime1">
              <a:rPr lang="en-US" smtClean="0"/>
              <a:t>5/19/2025</a:t>
            </a:fld>
            <a:endParaRPr lang="en-US"/>
          </a:p>
        </p:txBody>
      </p:sp>
      <p:sp>
        <p:nvSpPr>
          <p:cNvPr id="5" name="Footer Placeholder 4"/>
          <p:cNvSpPr>
            <a:spLocks noGrp="1"/>
          </p:cNvSpPr>
          <p:nvPr>
            <p:ph type="ftr" sz="quarter" idx="11"/>
          </p:nvPr>
        </p:nvSpPr>
        <p:spPr>
          <a:xfrm>
            <a:off x="3734060" y="6370233"/>
            <a:ext cx="4115189" cy="364224"/>
          </a:xfrm>
        </p:spPr>
        <p:txBody>
          <a:bodyPr/>
          <a:lstStyle>
            <a:lvl1pPr>
              <a:defRPr>
                <a:latin typeface="Segoe UI" panose="020B0502040204020203" pitchFamily="34" charset="0"/>
              </a:defRPr>
            </a:lvl1pPr>
          </a:lstStyle>
          <a:p>
            <a:endParaRPr lang="en-US"/>
          </a:p>
        </p:txBody>
      </p:sp>
      <p:sp>
        <p:nvSpPr>
          <p:cNvPr id="6" name="Slide Number Placeholder 5"/>
          <p:cNvSpPr>
            <a:spLocks noGrp="1"/>
          </p:cNvSpPr>
          <p:nvPr>
            <p:ph type="sldNum" sz="quarter" idx="12"/>
          </p:nvPr>
        </p:nvSpPr>
        <p:spPr>
          <a:xfrm>
            <a:off x="832170" y="6318284"/>
            <a:ext cx="533400" cy="304800"/>
          </a:xfrm>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sp>
        <p:nvSpPr>
          <p:cNvPr id="2" name="Title 1"/>
          <p:cNvSpPr>
            <a:spLocks noGrp="1"/>
          </p:cNvSpPr>
          <p:nvPr>
            <p:ph type="title"/>
          </p:nvPr>
        </p:nvSpPr>
        <p:spPr>
          <a:xfrm>
            <a:off x="832170" y="2980723"/>
            <a:ext cx="11205363" cy="896552"/>
          </a:xfrm>
        </p:spPr>
        <p:txBody>
          <a:bodyPr anchor="t" anchorCtr="0">
            <a:noAutofit/>
          </a:bodyPr>
          <a:lstStyle>
            <a:lvl1pPr algn="l">
              <a:defRPr sz="5300">
                <a:solidFill>
                  <a:schemeClr val="bg1"/>
                </a:solidFill>
                <a:latin typeface="+mj-lt"/>
                <a:cs typeface="Segoe UI Semilight" panose="020B0402040204020203" pitchFamily="34" charset="0"/>
              </a:defRPr>
            </a:lvl1pPr>
          </a:lstStyle>
          <a:p>
            <a:r>
              <a:rPr lang="en-US"/>
              <a:t>Click to edit Master title style</a:t>
            </a:r>
          </a:p>
        </p:txBody>
      </p:sp>
      <p:pic>
        <p:nvPicPr>
          <p:cNvPr id="10" name="Picture 9">
            <a:extLst>
              <a:ext uri="{FF2B5EF4-FFF2-40B4-BE49-F238E27FC236}">
                <a16:creationId xmlns:a16="http://schemas.microsoft.com/office/drawing/2014/main" id="{E4EC61EA-4242-4C46-82F7-F70F2018C81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20400" y="6400800"/>
            <a:ext cx="704426" cy="182880"/>
          </a:xfrm>
          <a:prstGeom prst="rect">
            <a:avLst/>
          </a:prstGeom>
        </p:spPr>
      </p:pic>
    </p:spTree>
    <p:extLst>
      <p:ext uri="{BB962C8B-B14F-4D97-AF65-F5344CB8AC3E}">
        <p14:creationId xmlns:p14="http://schemas.microsoft.com/office/powerpoint/2010/main" val="332227312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a:defRPr>
                <a:latin typeface="Segoe UI" panose="020B0502040204020203" pitchFamily="34" charset="0"/>
              </a:defRPr>
            </a:lvl1pPr>
          </a:lstStyle>
          <a:p>
            <a:fld id="{4FAB9380-E128-4FF7-894E-99C44FC5B490}" type="datetime1">
              <a:rPr lang="en-US" smtClean="0"/>
              <a:t>5/19/2025</a:t>
            </a:fld>
            <a:endParaRPr lang="en-US"/>
          </a:p>
        </p:txBody>
      </p:sp>
      <p:sp>
        <p:nvSpPr>
          <p:cNvPr id="4" name="Footer Placeholder 3"/>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5" name="Slide Number Placeholder 4"/>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pic>
        <p:nvPicPr>
          <p:cNvPr id="7" name="Picture 6"/>
          <p:cNvPicPr>
            <a:picLocks noChangeAspect="1"/>
          </p:cNvPicPr>
          <p:nvPr/>
        </p:nvPicPr>
        <p:blipFill>
          <a:blip r:embed="rId2"/>
          <a:stretch>
            <a:fillRect/>
          </a:stretch>
        </p:blipFill>
        <p:spPr>
          <a:xfrm>
            <a:off x="3" y="4"/>
            <a:ext cx="9980838" cy="818148"/>
          </a:xfrm>
          <a:prstGeom prst="rect">
            <a:avLst/>
          </a:prstGeom>
        </p:spPr>
      </p:pic>
      <p:sp>
        <p:nvSpPr>
          <p:cNvPr id="12" name="Rectangle 11"/>
          <p:cNvSpPr/>
          <p:nvPr/>
        </p:nvSpPr>
        <p:spPr>
          <a:xfrm>
            <a:off x="2" y="0"/>
            <a:ext cx="12192000" cy="990600"/>
          </a:xfrm>
          <a:prstGeom prst="rect">
            <a:avLst/>
          </a:prstGeom>
          <a:solidFill>
            <a:srgbClr val="004E59"/>
          </a:solidFill>
          <a:ln>
            <a:solidFill>
              <a:srgbClr val="026373"/>
            </a:solidFill>
          </a:ln>
        </p:spPr>
        <p:style>
          <a:lnRef idx="2">
            <a:schemeClr val="accent1">
              <a:shade val="50000"/>
            </a:schemeClr>
          </a:lnRef>
          <a:fillRef idx="1">
            <a:schemeClr val="accent1"/>
          </a:fillRef>
          <a:effectRef idx="0">
            <a:schemeClr val="accent1"/>
          </a:effectRef>
          <a:fontRef idx="minor">
            <a:schemeClr val="lt1"/>
          </a:fontRef>
        </p:style>
        <p:txBody>
          <a:bodyPr lIns="76200" rIns="76200" rtlCol="0" anchor="ctr"/>
          <a:lstStyle/>
          <a:p>
            <a:pPr algn="ctr"/>
            <a:endParaRPr lang="en-US" sz="1800">
              <a:solidFill>
                <a:schemeClr val="bg1"/>
              </a:solidFill>
              <a:latin typeface="Segoe UI" panose="020B0502040204020203" pitchFamily="34" charset="0"/>
            </a:endParaRPr>
          </a:p>
        </p:txBody>
      </p:sp>
      <p:sp>
        <p:nvSpPr>
          <p:cNvPr id="2" name="Title 1"/>
          <p:cNvSpPr>
            <a:spLocks noGrp="1"/>
          </p:cNvSpPr>
          <p:nvPr>
            <p:ph type="title"/>
          </p:nvPr>
        </p:nvSpPr>
        <p:spPr>
          <a:xfrm>
            <a:off x="381000" y="228600"/>
            <a:ext cx="11430000" cy="533400"/>
          </a:xfrm>
          <a:noFill/>
        </p:spPr>
        <p:txBody>
          <a:bodyPr>
            <a:noAutofit/>
          </a:bodyPr>
          <a:lstStyle>
            <a:lvl1pPr>
              <a:defRPr>
                <a:solidFill>
                  <a:schemeClr val="bg1"/>
                </a:solidFill>
                <a:latin typeface="+mj-lt"/>
              </a:defRPr>
            </a:lvl1pPr>
          </a:lstStyle>
          <a:p>
            <a:r>
              <a:rPr lang="en-US"/>
              <a:t>Click to edit Master title style</a:t>
            </a:r>
          </a:p>
        </p:txBody>
      </p:sp>
      <p:pic>
        <p:nvPicPr>
          <p:cNvPr id="9" name="Picture 8">
            <a:extLst>
              <a:ext uri="{FF2B5EF4-FFF2-40B4-BE49-F238E27FC236}">
                <a16:creationId xmlns:a16="http://schemas.microsoft.com/office/drawing/2014/main" id="{D16555EA-DF61-4D1D-A390-A2A781A275ED}"/>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r="4077"/>
          <a:stretch/>
        </p:blipFill>
        <p:spPr>
          <a:xfrm>
            <a:off x="10820400" y="6400800"/>
            <a:ext cx="709913" cy="228600"/>
          </a:xfrm>
          <a:prstGeom prst="rect">
            <a:avLst/>
          </a:prstGeom>
        </p:spPr>
      </p:pic>
    </p:spTree>
    <p:extLst>
      <p:ext uri="{BB962C8B-B14F-4D97-AF65-F5344CB8AC3E}">
        <p14:creationId xmlns:p14="http://schemas.microsoft.com/office/powerpoint/2010/main" val="242032468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Only" preserve="1">
  <p:cSld name="1_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a:defRPr>
                <a:latin typeface="Segoe UI" panose="020B0502040204020203" pitchFamily="34" charset="0"/>
              </a:defRPr>
            </a:lvl1pPr>
          </a:lstStyle>
          <a:p>
            <a:fld id="{F8D8F9B5-2365-4F3C-A11A-B43FB5EEA6E1}" type="datetime1">
              <a:rPr lang="en-US" smtClean="0"/>
              <a:t>5/19/2025</a:t>
            </a:fld>
            <a:endParaRPr lang="en-US"/>
          </a:p>
        </p:txBody>
      </p:sp>
      <p:sp>
        <p:nvSpPr>
          <p:cNvPr id="4" name="Footer Placeholder 3"/>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5" name="Slide Number Placeholder 4"/>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pic>
        <p:nvPicPr>
          <p:cNvPr id="7" name="Picture 6"/>
          <p:cNvPicPr>
            <a:picLocks noChangeAspect="1"/>
          </p:cNvPicPr>
          <p:nvPr/>
        </p:nvPicPr>
        <p:blipFill>
          <a:blip r:embed="rId2"/>
          <a:stretch>
            <a:fillRect/>
          </a:stretch>
        </p:blipFill>
        <p:spPr>
          <a:xfrm>
            <a:off x="3" y="4"/>
            <a:ext cx="9980838" cy="818148"/>
          </a:xfrm>
          <a:prstGeom prst="rect">
            <a:avLst/>
          </a:prstGeom>
        </p:spPr>
      </p:pic>
      <p:sp>
        <p:nvSpPr>
          <p:cNvPr id="12" name="Rectangle 11"/>
          <p:cNvSpPr/>
          <p:nvPr/>
        </p:nvSpPr>
        <p:spPr>
          <a:xfrm>
            <a:off x="2" y="0"/>
            <a:ext cx="12192000" cy="990600"/>
          </a:xfrm>
          <a:prstGeom prst="rect">
            <a:avLst/>
          </a:prstGeom>
          <a:solidFill>
            <a:srgbClr val="006580"/>
          </a:solidFill>
          <a:ln>
            <a:solidFill>
              <a:srgbClr val="026373"/>
            </a:solidFill>
          </a:ln>
        </p:spPr>
        <p:style>
          <a:lnRef idx="2">
            <a:schemeClr val="accent1">
              <a:shade val="50000"/>
            </a:schemeClr>
          </a:lnRef>
          <a:fillRef idx="1">
            <a:schemeClr val="accent1"/>
          </a:fillRef>
          <a:effectRef idx="0">
            <a:schemeClr val="accent1"/>
          </a:effectRef>
          <a:fontRef idx="minor">
            <a:schemeClr val="lt1"/>
          </a:fontRef>
        </p:style>
        <p:txBody>
          <a:bodyPr lIns="76200" rIns="76200" rtlCol="0" anchor="ctr"/>
          <a:lstStyle/>
          <a:p>
            <a:pPr algn="ctr"/>
            <a:endParaRPr lang="en-US" sz="1800">
              <a:solidFill>
                <a:schemeClr val="bg1"/>
              </a:solidFill>
              <a:latin typeface="Segoe UI" panose="020B0502040204020203" pitchFamily="34" charset="0"/>
            </a:endParaRPr>
          </a:p>
        </p:txBody>
      </p:sp>
      <p:sp>
        <p:nvSpPr>
          <p:cNvPr id="2" name="Title 1"/>
          <p:cNvSpPr>
            <a:spLocks noGrp="1"/>
          </p:cNvSpPr>
          <p:nvPr>
            <p:ph type="title"/>
          </p:nvPr>
        </p:nvSpPr>
        <p:spPr>
          <a:xfrm>
            <a:off x="381000" y="228600"/>
            <a:ext cx="11430000" cy="533400"/>
          </a:xfrm>
          <a:noFill/>
        </p:spPr>
        <p:txBody>
          <a:bodyPr>
            <a:noAutofit/>
          </a:bodyPr>
          <a:lstStyle>
            <a:lvl1pPr>
              <a:defRPr>
                <a:solidFill>
                  <a:schemeClr val="bg1"/>
                </a:solidFill>
                <a:latin typeface="+mj-lt"/>
              </a:defRPr>
            </a:lvl1pPr>
          </a:lstStyle>
          <a:p>
            <a:r>
              <a:rPr lang="en-US"/>
              <a:t>Click to edit Master title style</a:t>
            </a:r>
          </a:p>
        </p:txBody>
      </p:sp>
      <p:pic>
        <p:nvPicPr>
          <p:cNvPr id="9" name="Picture 8">
            <a:extLst>
              <a:ext uri="{FF2B5EF4-FFF2-40B4-BE49-F238E27FC236}">
                <a16:creationId xmlns:a16="http://schemas.microsoft.com/office/drawing/2014/main" id="{D16555EA-DF61-4D1D-A390-A2A781A275ED}"/>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r="4077"/>
          <a:stretch/>
        </p:blipFill>
        <p:spPr>
          <a:xfrm>
            <a:off x="10820400" y="6400800"/>
            <a:ext cx="709913" cy="228600"/>
          </a:xfrm>
          <a:prstGeom prst="rect">
            <a:avLst/>
          </a:prstGeom>
        </p:spPr>
      </p:pic>
    </p:spTree>
    <p:extLst>
      <p:ext uri="{BB962C8B-B14F-4D97-AF65-F5344CB8AC3E}">
        <p14:creationId xmlns:p14="http://schemas.microsoft.com/office/powerpoint/2010/main" val="224380311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8F97E55-68B0-4E78-8819-96463181F0E0}"/>
              </a:ext>
            </a:extLst>
          </p:cNvPr>
          <p:cNvSpPr/>
          <p:nvPr userDrawn="1"/>
        </p:nvSpPr>
        <p:spPr>
          <a:xfrm>
            <a:off x="2" y="0"/>
            <a:ext cx="12192000" cy="990600"/>
          </a:xfrm>
          <a:prstGeom prst="rect">
            <a:avLst/>
          </a:prstGeom>
          <a:solidFill>
            <a:srgbClr val="004E59"/>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800">
              <a:solidFill>
                <a:schemeClr val="bg1"/>
              </a:solidFill>
              <a:latin typeface="Segoe UI" panose="020B0502040204020203" pitchFamily="34" charset="0"/>
            </a:endParaRPr>
          </a:p>
        </p:txBody>
      </p:sp>
      <p:sp>
        <p:nvSpPr>
          <p:cNvPr id="2" name="Title 1"/>
          <p:cNvSpPr>
            <a:spLocks noGrp="1"/>
          </p:cNvSpPr>
          <p:nvPr>
            <p:ph type="title"/>
          </p:nvPr>
        </p:nvSpPr>
        <p:spPr>
          <a:xfrm>
            <a:off x="381000" y="228600"/>
            <a:ext cx="11430000" cy="533400"/>
          </a:xfrm>
        </p:spPr>
        <p:txBody>
          <a:bodyPr/>
          <a:lstStyle>
            <a:lvl1pPr>
              <a:defRPr>
                <a:solidFill>
                  <a:schemeClr val="bg1"/>
                </a:solidFill>
                <a:latin typeface="+mj-lt"/>
              </a:defRPr>
            </a:lvl1pPr>
          </a:lstStyle>
          <a:p>
            <a:r>
              <a:rPr lang="en-US"/>
              <a:t>Click to edit Master title style</a:t>
            </a:r>
          </a:p>
        </p:txBody>
      </p:sp>
      <p:sp>
        <p:nvSpPr>
          <p:cNvPr id="3" name="Content Placeholder 2"/>
          <p:cNvSpPr>
            <a:spLocks noGrp="1"/>
          </p:cNvSpPr>
          <p:nvPr>
            <p:ph idx="1"/>
          </p:nvPr>
        </p:nvSpPr>
        <p:spPr>
          <a:xfrm>
            <a:off x="381000" y="1219200"/>
            <a:ext cx="11430000" cy="4350456"/>
          </a:xfrm>
        </p:spPr>
        <p:txBody>
          <a:bodyPr tIns="91440" bIns="91440">
            <a:noAutofit/>
          </a:bodyPr>
          <a:lstStyle>
            <a:lvl1pPr marL="0" indent="0">
              <a:lnSpc>
                <a:spcPct val="120000"/>
              </a:lnSpc>
              <a:spcBef>
                <a:spcPts val="1000"/>
              </a:spcBef>
              <a:buNone/>
              <a:defRPr sz="1200">
                <a:latin typeface="Segoe UI" panose="020B0502040204020203" pitchFamily="34" charset="0"/>
              </a:defRPr>
            </a:lvl1pPr>
            <a:lvl2pPr marL="448266" indent="0">
              <a:lnSpc>
                <a:spcPct val="120000"/>
              </a:lnSpc>
              <a:spcBef>
                <a:spcPts val="1000"/>
              </a:spcBef>
              <a:buNone/>
              <a:defRPr sz="1200">
                <a:latin typeface="Segoe UI" panose="020B0502040204020203" pitchFamily="34" charset="0"/>
              </a:defRPr>
            </a:lvl2pPr>
            <a:lvl3pPr marL="896533" indent="0">
              <a:lnSpc>
                <a:spcPct val="120000"/>
              </a:lnSpc>
              <a:spcBef>
                <a:spcPts val="1000"/>
              </a:spcBef>
              <a:buNone/>
              <a:defRPr sz="1200">
                <a:latin typeface="Segoe UI" panose="020B0502040204020203" pitchFamily="34" charset="0"/>
              </a:defRPr>
            </a:lvl3pPr>
            <a:lvl4pPr marL="1344800" indent="0">
              <a:lnSpc>
                <a:spcPct val="120000"/>
              </a:lnSpc>
              <a:spcBef>
                <a:spcPts val="1000"/>
              </a:spcBef>
              <a:buNone/>
              <a:defRPr sz="1200">
                <a:latin typeface="Segoe UI" panose="020B0502040204020203" pitchFamily="34" charset="0"/>
              </a:defRPr>
            </a:lvl4pPr>
            <a:lvl5pPr marL="1793067" indent="0">
              <a:lnSpc>
                <a:spcPct val="120000"/>
              </a:lnSpc>
              <a:spcBef>
                <a:spcPts val="1000"/>
              </a:spcBef>
              <a:buNone/>
              <a:defRPr sz="1200">
                <a:latin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762E18B4-4BF6-4329-BD74-08CAE2A73352}" type="datetime1">
              <a:rPr lang="en-US" smtClean="0"/>
              <a:t>5/19/2025</a:t>
            </a:fld>
            <a:endParaRPr lang="en-US"/>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pic>
        <p:nvPicPr>
          <p:cNvPr id="8" name="Picture 7">
            <a:extLst>
              <a:ext uri="{FF2B5EF4-FFF2-40B4-BE49-F238E27FC236}">
                <a16:creationId xmlns:a16="http://schemas.microsoft.com/office/drawing/2014/main" id="{FA8DF217-1EAD-4B4A-A2F2-041F388DEC88}"/>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4077"/>
          <a:stretch/>
        </p:blipFill>
        <p:spPr>
          <a:xfrm>
            <a:off x="10820400" y="6400800"/>
            <a:ext cx="709913" cy="228600"/>
          </a:xfrm>
          <a:prstGeom prst="rect">
            <a:avLst/>
          </a:prstGeom>
        </p:spPr>
      </p:pic>
    </p:spTree>
    <p:extLst>
      <p:ext uri="{BB962C8B-B14F-4D97-AF65-F5344CB8AC3E}">
        <p14:creationId xmlns:p14="http://schemas.microsoft.com/office/powerpoint/2010/main" val="280867220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8F97E55-68B0-4E78-8819-96463181F0E0}"/>
              </a:ext>
            </a:extLst>
          </p:cNvPr>
          <p:cNvSpPr/>
          <p:nvPr userDrawn="1"/>
        </p:nvSpPr>
        <p:spPr>
          <a:xfrm>
            <a:off x="2" y="0"/>
            <a:ext cx="12192000" cy="990600"/>
          </a:xfrm>
          <a:prstGeom prst="rect">
            <a:avLst/>
          </a:prstGeom>
          <a:solidFill>
            <a:srgbClr val="004E59"/>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800">
              <a:solidFill>
                <a:schemeClr val="bg1"/>
              </a:solidFill>
              <a:latin typeface="Segoe UI" panose="020B0502040204020203" pitchFamily="34" charset="0"/>
            </a:endParaRPr>
          </a:p>
        </p:txBody>
      </p:sp>
      <p:sp>
        <p:nvSpPr>
          <p:cNvPr id="2" name="Title 1"/>
          <p:cNvSpPr>
            <a:spLocks noGrp="1"/>
          </p:cNvSpPr>
          <p:nvPr>
            <p:ph type="title"/>
          </p:nvPr>
        </p:nvSpPr>
        <p:spPr>
          <a:xfrm>
            <a:off x="381000" y="228600"/>
            <a:ext cx="11430000" cy="533400"/>
          </a:xfrm>
        </p:spPr>
        <p:txBody>
          <a:bodyPr tIns="91440" bIns="91440"/>
          <a:lstStyle>
            <a:lvl1pPr>
              <a:defRPr>
                <a:solidFill>
                  <a:schemeClr val="bg1"/>
                </a:solidFill>
                <a:latin typeface="+mj-lt"/>
              </a:defRPr>
            </a:lvl1pPr>
          </a:lstStyle>
          <a:p>
            <a:r>
              <a:rPr lang="en-US"/>
              <a:t>Click to edit Master title style</a:t>
            </a:r>
          </a:p>
        </p:txBody>
      </p:sp>
      <p:sp>
        <p:nvSpPr>
          <p:cNvPr id="3" name="Content Placeholder 2"/>
          <p:cNvSpPr>
            <a:spLocks noGrp="1"/>
          </p:cNvSpPr>
          <p:nvPr>
            <p:ph idx="1"/>
          </p:nvPr>
        </p:nvSpPr>
        <p:spPr>
          <a:xfrm>
            <a:off x="381000" y="1676400"/>
            <a:ext cx="5334000" cy="4419600"/>
          </a:xfrm>
        </p:spPr>
        <p:txBody>
          <a:bodyPr tIns="91440" bIns="91440">
            <a:noAutofit/>
          </a:bodyPr>
          <a:lstStyle>
            <a:lvl1pPr marL="0" indent="0">
              <a:lnSpc>
                <a:spcPct val="120000"/>
              </a:lnSpc>
              <a:spcBef>
                <a:spcPts val="1000"/>
              </a:spcBef>
              <a:buNone/>
              <a:defRPr sz="1200">
                <a:latin typeface="Segoe UI" panose="020B0502040204020203" pitchFamily="34" charset="0"/>
              </a:defRPr>
            </a:lvl1pPr>
            <a:lvl2pPr marL="448266" indent="0">
              <a:lnSpc>
                <a:spcPct val="120000"/>
              </a:lnSpc>
              <a:spcBef>
                <a:spcPts val="1000"/>
              </a:spcBef>
              <a:buNone/>
              <a:defRPr sz="1200">
                <a:latin typeface="Segoe UI" panose="020B0502040204020203" pitchFamily="34" charset="0"/>
              </a:defRPr>
            </a:lvl2pPr>
            <a:lvl3pPr marL="896533" indent="0">
              <a:lnSpc>
                <a:spcPct val="120000"/>
              </a:lnSpc>
              <a:spcBef>
                <a:spcPts val="1000"/>
              </a:spcBef>
              <a:buNone/>
              <a:defRPr sz="1200">
                <a:latin typeface="Segoe UI" panose="020B0502040204020203" pitchFamily="34" charset="0"/>
              </a:defRPr>
            </a:lvl3pPr>
            <a:lvl4pPr marL="1344800" indent="0">
              <a:lnSpc>
                <a:spcPct val="120000"/>
              </a:lnSpc>
              <a:spcBef>
                <a:spcPts val="1000"/>
              </a:spcBef>
              <a:buNone/>
              <a:defRPr sz="1200">
                <a:latin typeface="Segoe UI" panose="020B0502040204020203" pitchFamily="34" charset="0"/>
              </a:defRPr>
            </a:lvl4pPr>
            <a:lvl5pPr marL="1793067" indent="0">
              <a:lnSpc>
                <a:spcPct val="120000"/>
              </a:lnSpc>
              <a:spcBef>
                <a:spcPts val="1000"/>
              </a:spcBef>
              <a:buNone/>
              <a:defRPr sz="1200">
                <a:latin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026FB18B-FFF7-4131-8050-671229E2954B}" type="datetime1">
              <a:rPr lang="en-US" smtClean="0"/>
              <a:t>5/19/2025</a:t>
            </a:fld>
            <a:endParaRPr lang="en-US"/>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sp>
        <p:nvSpPr>
          <p:cNvPr id="11" name="Text Placeholder 10">
            <a:extLst>
              <a:ext uri="{FF2B5EF4-FFF2-40B4-BE49-F238E27FC236}">
                <a16:creationId xmlns:a16="http://schemas.microsoft.com/office/drawing/2014/main" id="{E1026E56-FB1E-43F7-9EDA-3E69635CD04E}"/>
              </a:ext>
            </a:extLst>
          </p:cNvPr>
          <p:cNvSpPr>
            <a:spLocks noGrp="1"/>
          </p:cNvSpPr>
          <p:nvPr>
            <p:ph type="body" sz="quarter" idx="13"/>
          </p:nvPr>
        </p:nvSpPr>
        <p:spPr>
          <a:xfrm>
            <a:off x="381000" y="1219200"/>
            <a:ext cx="5334000" cy="322792"/>
          </a:xfrm>
        </p:spPr>
        <p:txBody>
          <a:bodyPr tIns="91440" bIns="91440">
            <a:noAutofit/>
          </a:bodyPr>
          <a:lstStyle>
            <a:lvl1pPr marL="0" indent="0">
              <a:buNone/>
              <a:defRPr sz="2000">
                <a:latin typeface="+mj-lt"/>
              </a:defRPr>
            </a:lvl1pPr>
            <a:lvl2pPr marL="448266" indent="0">
              <a:buNone/>
              <a:defRPr sz="2000">
                <a:latin typeface="+mj-lt"/>
              </a:defRPr>
            </a:lvl2pPr>
            <a:lvl3pPr marL="896533" indent="0">
              <a:buNone/>
              <a:defRPr sz="2000">
                <a:latin typeface="+mj-lt"/>
              </a:defRPr>
            </a:lvl3pPr>
            <a:lvl4pPr marL="1344800" indent="0">
              <a:buNone/>
              <a:defRPr sz="2000">
                <a:latin typeface="+mj-lt"/>
              </a:defRPr>
            </a:lvl4pPr>
            <a:lvl5pPr marL="1793067" indent="0">
              <a:buNone/>
              <a:defRPr sz="2000">
                <a:latin typeface="+mj-lt"/>
              </a:defRPr>
            </a:lvl5pPr>
          </a:lstStyle>
          <a:p>
            <a:pPr lvl="0"/>
            <a:r>
              <a:rPr lang="en-US"/>
              <a:t>Edit Master text styles</a:t>
            </a:r>
          </a:p>
        </p:txBody>
      </p:sp>
      <p:pic>
        <p:nvPicPr>
          <p:cNvPr id="12" name="Picture 11">
            <a:extLst>
              <a:ext uri="{FF2B5EF4-FFF2-40B4-BE49-F238E27FC236}">
                <a16:creationId xmlns:a16="http://schemas.microsoft.com/office/drawing/2014/main" id="{34414025-9975-41E8-9FC5-0DF320B94284}"/>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4077"/>
          <a:stretch/>
        </p:blipFill>
        <p:spPr>
          <a:xfrm>
            <a:off x="10820400" y="6400800"/>
            <a:ext cx="709913" cy="228600"/>
          </a:xfrm>
          <a:prstGeom prst="rect">
            <a:avLst/>
          </a:prstGeom>
        </p:spPr>
      </p:pic>
    </p:spTree>
    <p:extLst>
      <p:ext uri="{BB962C8B-B14F-4D97-AF65-F5344CB8AC3E}">
        <p14:creationId xmlns:p14="http://schemas.microsoft.com/office/powerpoint/2010/main" val="243388003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8F97E55-68B0-4E78-8819-96463181F0E0}"/>
              </a:ext>
            </a:extLst>
          </p:cNvPr>
          <p:cNvSpPr/>
          <p:nvPr userDrawn="1"/>
        </p:nvSpPr>
        <p:spPr>
          <a:xfrm>
            <a:off x="2" y="0"/>
            <a:ext cx="12192000" cy="990600"/>
          </a:xfrm>
          <a:prstGeom prst="rect">
            <a:avLst/>
          </a:prstGeom>
          <a:solidFill>
            <a:srgbClr val="004E59"/>
          </a:solidFill>
        </p:spPr>
        <p:style>
          <a:lnRef idx="2">
            <a:schemeClr val="accent1">
              <a:shade val="50000"/>
            </a:schemeClr>
          </a:lnRef>
          <a:fillRef idx="1">
            <a:schemeClr val="accent1"/>
          </a:fillRef>
          <a:effectRef idx="0">
            <a:schemeClr val="accent1"/>
          </a:effectRef>
          <a:fontRef idx="minor">
            <a:schemeClr val="lt1"/>
          </a:fontRef>
        </p:style>
        <p:txBody>
          <a:bodyPr lIns="76200" tIns="76200" rIns="76200" bIns="76200" rtlCol="0" anchor="ctr"/>
          <a:lstStyle/>
          <a:p>
            <a:pPr algn="ctr"/>
            <a:endParaRPr lang="en-US" sz="1800">
              <a:solidFill>
                <a:schemeClr val="bg1"/>
              </a:solidFill>
              <a:latin typeface="Segoe UI" panose="020B0502040204020203" pitchFamily="34" charset="0"/>
            </a:endParaRPr>
          </a:p>
        </p:txBody>
      </p:sp>
      <p:sp>
        <p:nvSpPr>
          <p:cNvPr id="2" name="Title 1"/>
          <p:cNvSpPr>
            <a:spLocks noGrp="1"/>
          </p:cNvSpPr>
          <p:nvPr>
            <p:ph type="title"/>
          </p:nvPr>
        </p:nvSpPr>
        <p:spPr>
          <a:xfrm>
            <a:off x="381000" y="228600"/>
            <a:ext cx="11430000" cy="533400"/>
          </a:xfrm>
        </p:spPr>
        <p:txBody>
          <a:bodyPr tIns="91440" bIns="91440"/>
          <a:lstStyle>
            <a:lvl1pPr>
              <a:defRPr>
                <a:solidFill>
                  <a:schemeClr val="bg1"/>
                </a:solidFill>
                <a:latin typeface="+mj-lt"/>
              </a:defRPr>
            </a:lvl1pPr>
          </a:lstStyle>
          <a:p>
            <a:r>
              <a:rPr lang="en-US"/>
              <a:t>Click to edit Master title style</a:t>
            </a:r>
          </a:p>
        </p:txBody>
      </p:sp>
      <p:sp>
        <p:nvSpPr>
          <p:cNvPr id="3" name="Content Placeholder 2"/>
          <p:cNvSpPr>
            <a:spLocks noGrp="1"/>
          </p:cNvSpPr>
          <p:nvPr>
            <p:ph idx="1"/>
          </p:nvPr>
        </p:nvSpPr>
        <p:spPr>
          <a:xfrm>
            <a:off x="2209800" y="1676400"/>
            <a:ext cx="9601200" cy="762000"/>
          </a:xfrm>
        </p:spPr>
        <p:txBody>
          <a:bodyPr tIns="91440" bIns="91440">
            <a:noAutofit/>
          </a:bodyPr>
          <a:lstStyle>
            <a:lvl1pPr marL="0" indent="0">
              <a:lnSpc>
                <a:spcPct val="120000"/>
              </a:lnSpc>
              <a:spcBef>
                <a:spcPts val="1000"/>
              </a:spcBef>
              <a:buNone/>
              <a:defRPr sz="1200">
                <a:latin typeface="Segoe UI" panose="020B0502040204020203" pitchFamily="34" charset="0"/>
              </a:defRPr>
            </a:lvl1pPr>
            <a:lvl2pPr marL="448266" indent="0">
              <a:buNone/>
              <a:defRPr sz="1200">
                <a:latin typeface="+mn-lt"/>
              </a:defRPr>
            </a:lvl2pPr>
            <a:lvl3pPr marL="896533" indent="0">
              <a:buNone/>
              <a:defRPr sz="1200">
                <a:latin typeface="+mn-lt"/>
              </a:defRPr>
            </a:lvl3pPr>
            <a:lvl4pPr marL="1344800" indent="0">
              <a:buNone/>
              <a:defRPr sz="1200">
                <a:latin typeface="+mn-lt"/>
              </a:defRPr>
            </a:lvl4pPr>
            <a:lvl5pPr marL="1793067" indent="0">
              <a:buNone/>
              <a:defRPr sz="1200">
                <a:latin typeface="+mn-lt"/>
              </a:defRPr>
            </a:lvl5pPr>
          </a:lstStyle>
          <a:p>
            <a:pPr lvl="0"/>
            <a:r>
              <a:rPr lang="en-US"/>
              <a:t>Edit Master text styles</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97133851-711D-4229-8641-413BA8E8C246}" type="datetime1">
              <a:rPr lang="en-US" smtClean="0"/>
              <a:t>5/19/2025</a:t>
            </a:fld>
            <a:endParaRPr lang="en-US"/>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sp>
        <p:nvSpPr>
          <p:cNvPr id="11" name="Text Placeholder 10">
            <a:extLst>
              <a:ext uri="{FF2B5EF4-FFF2-40B4-BE49-F238E27FC236}">
                <a16:creationId xmlns:a16="http://schemas.microsoft.com/office/drawing/2014/main" id="{E1026E56-FB1E-43F7-9EDA-3E69635CD04E}"/>
              </a:ext>
            </a:extLst>
          </p:cNvPr>
          <p:cNvSpPr>
            <a:spLocks noGrp="1"/>
          </p:cNvSpPr>
          <p:nvPr>
            <p:ph type="body" sz="quarter" idx="13"/>
          </p:nvPr>
        </p:nvSpPr>
        <p:spPr>
          <a:xfrm>
            <a:off x="2209800" y="1219200"/>
            <a:ext cx="9715499" cy="381000"/>
          </a:xfrm>
        </p:spPr>
        <p:txBody>
          <a:bodyPr tIns="91440" bIns="91440">
            <a:noAutofit/>
          </a:bodyPr>
          <a:lstStyle>
            <a:lvl1pPr marL="0" indent="0">
              <a:buNone/>
              <a:defRPr sz="2000">
                <a:latin typeface="+mj-lt"/>
              </a:defRPr>
            </a:lvl1pPr>
            <a:lvl2pPr marL="448266" indent="0">
              <a:buNone/>
              <a:defRPr sz="2000">
                <a:latin typeface="+mj-lt"/>
              </a:defRPr>
            </a:lvl2pPr>
            <a:lvl3pPr marL="896533" indent="0">
              <a:buNone/>
              <a:defRPr sz="2000">
                <a:latin typeface="+mj-lt"/>
              </a:defRPr>
            </a:lvl3pPr>
            <a:lvl4pPr marL="1344800" indent="0">
              <a:buNone/>
              <a:defRPr sz="2000">
                <a:latin typeface="+mj-lt"/>
              </a:defRPr>
            </a:lvl4pPr>
            <a:lvl5pPr marL="1793067" indent="0">
              <a:buNone/>
              <a:defRPr sz="2000">
                <a:latin typeface="+mj-lt"/>
              </a:defRPr>
            </a:lvl5pPr>
          </a:lstStyle>
          <a:p>
            <a:pPr lvl="0"/>
            <a:r>
              <a:rPr lang="en-US"/>
              <a:t>Edit Master text styles</a:t>
            </a:r>
          </a:p>
        </p:txBody>
      </p:sp>
      <p:sp>
        <p:nvSpPr>
          <p:cNvPr id="13" name="Content Placeholder 2">
            <a:extLst>
              <a:ext uri="{FF2B5EF4-FFF2-40B4-BE49-F238E27FC236}">
                <a16:creationId xmlns:a16="http://schemas.microsoft.com/office/drawing/2014/main" id="{F563948A-318B-4390-8E4D-036A81F512A6}"/>
              </a:ext>
            </a:extLst>
          </p:cNvPr>
          <p:cNvSpPr>
            <a:spLocks noGrp="1"/>
          </p:cNvSpPr>
          <p:nvPr>
            <p:ph idx="14"/>
          </p:nvPr>
        </p:nvSpPr>
        <p:spPr>
          <a:xfrm>
            <a:off x="2209800" y="2819400"/>
            <a:ext cx="9639298" cy="636793"/>
          </a:xfrm>
        </p:spPr>
        <p:txBody>
          <a:bodyPr tIns="91440" bIns="91440">
            <a:noAutofit/>
          </a:bodyPr>
          <a:lstStyle>
            <a:lvl1pPr marL="0" indent="0">
              <a:lnSpc>
                <a:spcPct val="120000"/>
              </a:lnSpc>
              <a:spcBef>
                <a:spcPts val="1000"/>
              </a:spcBef>
              <a:buNone/>
              <a:defRPr sz="1000">
                <a:latin typeface="Segoe UI" panose="020B0502040204020203" pitchFamily="34" charset="0"/>
              </a:defRPr>
            </a:lvl1pPr>
            <a:lvl2pPr marL="448266" indent="0">
              <a:buNone/>
              <a:defRPr sz="1200">
                <a:latin typeface="+mn-lt"/>
              </a:defRPr>
            </a:lvl2pPr>
            <a:lvl3pPr marL="896533" indent="0">
              <a:buNone/>
              <a:defRPr sz="1200">
                <a:latin typeface="+mn-lt"/>
              </a:defRPr>
            </a:lvl3pPr>
            <a:lvl4pPr marL="1344800" indent="0">
              <a:buNone/>
              <a:defRPr sz="1200">
                <a:latin typeface="+mn-lt"/>
              </a:defRPr>
            </a:lvl4pPr>
            <a:lvl5pPr marL="1793067" indent="0">
              <a:buNone/>
              <a:defRPr sz="1200">
                <a:latin typeface="+mn-lt"/>
              </a:defRPr>
            </a:lvl5pPr>
          </a:lstStyle>
          <a:p>
            <a:pPr lvl="0"/>
            <a:r>
              <a:rPr lang="en-US"/>
              <a:t>Edit Master text styles</a:t>
            </a:r>
          </a:p>
        </p:txBody>
      </p:sp>
      <p:sp>
        <p:nvSpPr>
          <p:cNvPr id="14" name="Text Placeholder 10">
            <a:extLst>
              <a:ext uri="{FF2B5EF4-FFF2-40B4-BE49-F238E27FC236}">
                <a16:creationId xmlns:a16="http://schemas.microsoft.com/office/drawing/2014/main" id="{2AD0E7F6-4B25-41E6-A3A0-23177BB06301}"/>
              </a:ext>
            </a:extLst>
          </p:cNvPr>
          <p:cNvSpPr>
            <a:spLocks noGrp="1"/>
          </p:cNvSpPr>
          <p:nvPr>
            <p:ph type="body" sz="quarter" idx="15"/>
          </p:nvPr>
        </p:nvSpPr>
        <p:spPr>
          <a:xfrm>
            <a:off x="2209800" y="2514600"/>
            <a:ext cx="1752408" cy="228600"/>
          </a:xfrm>
        </p:spPr>
        <p:txBody>
          <a:bodyPr tIns="91440" bIns="91440">
            <a:noAutofit/>
          </a:bodyPr>
          <a:lstStyle>
            <a:lvl1pPr marL="0" indent="0">
              <a:buNone/>
              <a:defRPr sz="1200">
                <a:latin typeface="+mj-lt"/>
              </a:defRPr>
            </a:lvl1pPr>
            <a:lvl2pPr marL="448266" indent="0">
              <a:buNone/>
              <a:defRPr sz="2000">
                <a:latin typeface="+mj-lt"/>
              </a:defRPr>
            </a:lvl2pPr>
            <a:lvl3pPr marL="896533" indent="0">
              <a:buNone/>
              <a:defRPr sz="2000">
                <a:latin typeface="+mj-lt"/>
              </a:defRPr>
            </a:lvl3pPr>
            <a:lvl4pPr marL="1344800" indent="0">
              <a:buNone/>
              <a:defRPr sz="2000">
                <a:latin typeface="+mj-lt"/>
              </a:defRPr>
            </a:lvl4pPr>
            <a:lvl5pPr marL="1793067" indent="0">
              <a:buNone/>
              <a:defRPr sz="2000">
                <a:latin typeface="+mj-lt"/>
              </a:defRPr>
            </a:lvl5pPr>
          </a:lstStyle>
          <a:p>
            <a:pPr lvl="0"/>
            <a:r>
              <a:rPr lang="en-US"/>
              <a:t>Edit Master text styles</a:t>
            </a:r>
          </a:p>
        </p:txBody>
      </p:sp>
      <p:sp>
        <p:nvSpPr>
          <p:cNvPr id="15" name="Picture Placeholder 14">
            <a:extLst>
              <a:ext uri="{FF2B5EF4-FFF2-40B4-BE49-F238E27FC236}">
                <a16:creationId xmlns:a16="http://schemas.microsoft.com/office/drawing/2014/main" id="{A4AA2593-D531-4835-B3BF-CF108C3D1C1E}"/>
              </a:ext>
            </a:extLst>
          </p:cNvPr>
          <p:cNvSpPr>
            <a:spLocks noGrp="1"/>
          </p:cNvSpPr>
          <p:nvPr>
            <p:ph type="pic" sz="quarter" idx="16"/>
          </p:nvPr>
        </p:nvSpPr>
        <p:spPr>
          <a:xfrm>
            <a:off x="381000" y="1219200"/>
            <a:ext cx="1524000" cy="1524000"/>
          </a:xfrm>
        </p:spPr>
        <p:txBody>
          <a:bodyPr tIns="91440" bIns="91440"/>
          <a:lstStyle>
            <a:lvl1pPr>
              <a:defRPr>
                <a:latin typeface="Segoe UI" panose="020B0502040204020203" pitchFamily="34" charset="0"/>
              </a:defRPr>
            </a:lvl1pPr>
          </a:lstStyle>
          <a:p>
            <a:endParaRPr lang="en-US"/>
          </a:p>
        </p:txBody>
      </p:sp>
      <p:sp>
        <p:nvSpPr>
          <p:cNvPr id="16" name="Content Placeholder 2">
            <a:extLst>
              <a:ext uri="{FF2B5EF4-FFF2-40B4-BE49-F238E27FC236}">
                <a16:creationId xmlns:a16="http://schemas.microsoft.com/office/drawing/2014/main" id="{C8B1E0DD-9C3B-4861-B9C7-658DE1B3A2CA}"/>
              </a:ext>
            </a:extLst>
          </p:cNvPr>
          <p:cNvSpPr>
            <a:spLocks noGrp="1"/>
          </p:cNvSpPr>
          <p:nvPr>
            <p:ph idx="17"/>
          </p:nvPr>
        </p:nvSpPr>
        <p:spPr>
          <a:xfrm>
            <a:off x="2220383" y="4267200"/>
            <a:ext cx="9601200" cy="609600"/>
          </a:xfrm>
        </p:spPr>
        <p:txBody>
          <a:bodyPr tIns="91440" bIns="91440">
            <a:noAutofit/>
          </a:bodyPr>
          <a:lstStyle>
            <a:lvl1pPr marL="0" indent="0">
              <a:lnSpc>
                <a:spcPct val="120000"/>
              </a:lnSpc>
              <a:spcBef>
                <a:spcPts val="1000"/>
              </a:spcBef>
              <a:buNone/>
              <a:defRPr sz="1200">
                <a:latin typeface="Segoe UI" panose="020B0502040204020203" pitchFamily="34" charset="0"/>
              </a:defRPr>
            </a:lvl1pPr>
            <a:lvl2pPr marL="448266" indent="0">
              <a:buNone/>
              <a:defRPr sz="1200">
                <a:latin typeface="+mn-lt"/>
              </a:defRPr>
            </a:lvl2pPr>
            <a:lvl3pPr marL="896533" indent="0">
              <a:buNone/>
              <a:defRPr sz="1200">
                <a:latin typeface="+mn-lt"/>
              </a:defRPr>
            </a:lvl3pPr>
            <a:lvl4pPr marL="1344800" indent="0">
              <a:buNone/>
              <a:defRPr sz="1200">
                <a:latin typeface="+mn-lt"/>
              </a:defRPr>
            </a:lvl4pPr>
            <a:lvl5pPr marL="1793067" indent="0">
              <a:buNone/>
              <a:defRPr sz="1200">
                <a:latin typeface="+mn-lt"/>
              </a:defRPr>
            </a:lvl5pPr>
          </a:lstStyle>
          <a:p>
            <a:pPr lvl="0"/>
            <a:r>
              <a:rPr lang="en-US"/>
              <a:t>Edit Master text styles</a:t>
            </a:r>
          </a:p>
        </p:txBody>
      </p:sp>
      <p:sp>
        <p:nvSpPr>
          <p:cNvPr id="17" name="Text Placeholder 10">
            <a:extLst>
              <a:ext uri="{FF2B5EF4-FFF2-40B4-BE49-F238E27FC236}">
                <a16:creationId xmlns:a16="http://schemas.microsoft.com/office/drawing/2014/main" id="{3A6FE795-7232-4C2C-8253-3E63F346E6F1}"/>
              </a:ext>
            </a:extLst>
          </p:cNvPr>
          <p:cNvSpPr>
            <a:spLocks noGrp="1"/>
          </p:cNvSpPr>
          <p:nvPr>
            <p:ph type="body" sz="quarter" idx="18"/>
          </p:nvPr>
        </p:nvSpPr>
        <p:spPr>
          <a:xfrm>
            <a:off x="2220383" y="3810000"/>
            <a:ext cx="9715499" cy="381000"/>
          </a:xfrm>
        </p:spPr>
        <p:txBody>
          <a:bodyPr tIns="91440" bIns="91440">
            <a:noAutofit/>
          </a:bodyPr>
          <a:lstStyle>
            <a:lvl1pPr marL="0" indent="0">
              <a:buNone/>
              <a:defRPr sz="2000">
                <a:latin typeface="+mj-lt"/>
              </a:defRPr>
            </a:lvl1pPr>
            <a:lvl2pPr marL="448266" indent="0">
              <a:buNone/>
              <a:defRPr sz="2000">
                <a:latin typeface="+mj-lt"/>
              </a:defRPr>
            </a:lvl2pPr>
            <a:lvl3pPr marL="896533" indent="0">
              <a:buNone/>
              <a:defRPr sz="2000">
                <a:latin typeface="+mj-lt"/>
              </a:defRPr>
            </a:lvl3pPr>
            <a:lvl4pPr marL="1344800" indent="0">
              <a:buNone/>
              <a:defRPr sz="2000">
                <a:latin typeface="+mj-lt"/>
              </a:defRPr>
            </a:lvl4pPr>
            <a:lvl5pPr marL="1793067" indent="0">
              <a:buNone/>
              <a:defRPr sz="2000">
                <a:latin typeface="+mj-lt"/>
              </a:defRPr>
            </a:lvl5pPr>
          </a:lstStyle>
          <a:p>
            <a:pPr lvl="0"/>
            <a:r>
              <a:rPr lang="en-US"/>
              <a:t>Edit Master text styles</a:t>
            </a:r>
          </a:p>
        </p:txBody>
      </p:sp>
      <p:sp>
        <p:nvSpPr>
          <p:cNvPr id="18" name="Content Placeholder 2">
            <a:extLst>
              <a:ext uri="{FF2B5EF4-FFF2-40B4-BE49-F238E27FC236}">
                <a16:creationId xmlns:a16="http://schemas.microsoft.com/office/drawing/2014/main" id="{BA996FAC-27FD-4D72-8742-3B3D6FBFA472}"/>
              </a:ext>
            </a:extLst>
          </p:cNvPr>
          <p:cNvSpPr>
            <a:spLocks noGrp="1"/>
          </p:cNvSpPr>
          <p:nvPr>
            <p:ph idx="19"/>
          </p:nvPr>
        </p:nvSpPr>
        <p:spPr>
          <a:xfrm>
            <a:off x="2220384" y="5410200"/>
            <a:ext cx="9639298" cy="636793"/>
          </a:xfrm>
        </p:spPr>
        <p:txBody>
          <a:bodyPr tIns="91440" bIns="91440">
            <a:noAutofit/>
          </a:bodyPr>
          <a:lstStyle>
            <a:lvl1pPr marL="0" indent="0">
              <a:lnSpc>
                <a:spcPct val="120000"/>
              </a:lnSpc>
              <a:spcBef>
                <a:spcPts val="1000"/>
              </a:spcBef>
              <a:buNone/>
              <a:defRPr sz="1000">
                <a:latin typeface="Segoe UI" panose="020B0502040204020203" pitchFamily="34" charset="0"/>
              </a:defRPr>
            </a:lvl1pPr>
            <a:lvl2pPr marL="448266" indent="0">
              <a:buNone/>
              <a:defRPr sz="1200">
                <a:latin typeface="+mn-lt"/>
              </a:defRPr>
            </a:lvl2pPr>
            <a:lvl3pPr marL="896533" indent="0">
              <a:buNone/>
              <a:defRPr sz="1200">
                <a:latin typeface="+mn-lt"/>
              </a:defRPr>
            </a:lvl3pPr>
            <a:lvl4pPr marL="1344800" indent="0">
              <a:buNone/>
              <a:defRPr sz="1200">
                <a:latin typeface="+mn-lt"/>
              </a:defRPr>
            </a:lvl4pPr>
            <a:lvl5pPr marL="1793067" indent="0">
              <a:buNone/>
              <a:defRPr sz="1200">
                <a:latin typeface="+mn-lt"/>
              </a:defRPr>
            </a:lvl5pPr>
          </a:lstStyle>
          <a:p>
            <a:pPr lvl="0"/>
            <a:r>
              <a:rPr lang="en-US"/>
              <a:t>Edit Master text styles</a:t>
            </a:r>
          </a:p>
        </p:txBody>
      </p:sp>
      <p:sp>
        <p:nvSpPr>
          <p:cNvPr id="19" name="Text Placeholder 10">
            <a:extLst>
              <a:ext uri="{FF2B5EF4-FFF2-40B4-BE49-F238E27FC236}">
                <a16:creationId xmlns:a16="http://schemas.microsoft.com/office/drawing/2014/main" id="{FA9DA342-ABBC-4773-9620-733BFF8A707A}"/>
              </a:ext>
            </a:extLst>
          </p:cNvPr>
          <p:cNvSpPr>
            <a:spLocks noGrp="1"/>
          </p:cNvSpPr>
          <p:nvPr>
            <p:ph type="body" sz="quarter" idx="20"/>
          </p:nvPr>
        </p:nvSpPr>
        <p:spPr>
          <a:xfrm>
            <a:off x="2220384" y="5105400"/>
            <a:ext cx="1752408" cy="228600"/>
          </a:xfrm>
        </p:spPr>
        <p:txBody>
          <a:bodyPr tIns="91440" bIns="91440">
            <a:noAutofit/>
          </a:bodyPr>
          <a:lstStyle>
            <a:lvl1pPr marL="0" indent="0">
              <a:buNone/>
              <a:defRPr sz="1200">
                <a:latin typeface="+mj-lt"/>
              </a:defRPr>
            </a:lvl1pPr>
            <a:lvl2pPr marL="448266" indent="0">
              <a:buNone/>
              <a:defRPr sz="2000">
                <a:latin typeface="+mj-lt"/>
              </a:defRPr>
            </a:lvl2pPr>
            <a:lvl3pPr marL="896533" indent="0">
              <a:buNone/>
              <a:defRPr sz="2000">
                <a:latin typeface="+mj-lt"/>
              </a:defRPr>
            </a:lvl3pPr>
            <a:lvl4pPr marL="1344800" indent="0">
              <a:buNone/>
              <a:defRPr sz="2000">
                <a:latin typeface="+mj-lt"/>
              </a:defRPr>
            </a:lvl4pPr>
            <a:lvl5pPr marL="1793067" indent="0">
              <a:buNone/>
              <a:defRPr sz="2000">
                <a:latin typeface="+mj-lt"/>
              </a:defRPr>
            </a:lvl5pPr>
          </a:lstStyle>
          <a:p>
            <a:pPr lvl="0"/>
            <a:r>
              <a:rPr lang="en-US"/>
              <a:t>Edit Master text styles</a:t>
            </a:r>
          </a:p>
        </p:txBody>
      </p:sp>
      <p:sp>
        <p:nvSpPr>
          <p:cNvPr id="20" name="Picture Placeholder 14">
            <a:extLst>
              <a:ext uri="{FF2B5EF4-FFF2-40B4-BE49-F238E27FC236}">
                <a16:creationId xmlns:a16="http://schemas.microsoft.com/office/drawing/2014/main" id="{2AF7EB96-A3DC-4327-A2E2-7EB91E2FCB14}"/>
              </a:ext>
            </a:extLst>
          </p:cNvPr>
          <p:cNvSpPr>
            <a:spLocks noGrp="1"/>
          </p:cNvSpPr>
          <p:nvPr>
            <p:ph type="pic" sz="quarter" idx="21"/>
          </p:nvPr>
        </p:nvSpPr>
        <p:spPr>
          <a:xfrm>
            <a:off x="228600" y="3810000"/>
            <a:ext cx="1524000" cy="1524000"/>
          </a:xfrm>
        </p:spPr>
        <p:txBody>
          <a:bodyPr/>
          <a:lstStyle>
            <a:lvl1pPr>
              <a:defRPr>
                <a:latin typeface="Segoe UI" panose="020B0502040204020203" pitchFamily="34" charset="0"/>
              </a:defRPr>
            </a:lvl1pPr>
          </a:lstStyle>
          <a:p>
            <a:endParaRPr lang="en-US"/>
          </a:p>
        </p:txBody>
      </p:sp>
      <p:cxnSp>
        <p:nvCxnSpPr>
          <p:cNvPr id="21" name="Straight Connector 20">
            <a:extLst>
              <a:ext uri="{FF2B5EF4-FFF2-40B4-BE49-F238E27FC236}">
                <a16:creationId xmlns:a16="http://schemas.microsoft.com/office/drawing/2014/main" id="{61F3262B-E782-4905-B1B0-ADB41E7F3494}"/>
              </a:ext>
            </a:extLst>
          </p:cNvPr>
          <p:cNvCxnSpPr/>
          <p:nvPr userDrawn="1"/>
        </p:nvCxnSpPr>
        <p:spPr>
          <a:xfrm flipV="1">
            <a:off x="2159689" y="3581401"/>
            <a:ext cx="7872622" cy="665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22" name="Picture 21">
            <a:extLst>
              <a:ext uri="{FF2B5EF4-FFF2-40B4-BE49-F238E27FC236}">
                <a16:creationId xmlns:a16="http://schemas.microsoft.com/office/drawing/2014/main" id="{305D7476-B275-42B6-8D7C-A4A0C2F78EAC}"/>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4077"/>
          <a:stretch/>
        </p:blipFill>
        <p:spPr>
          <a:xfrm>
            <a:off x="10820400" y="6400800"/>
            <a:ext cx="709913" cy="228600"/>
          </a:xfrm>
          <a:prstGeom prst="rect">
            <a:avLst/>
          </a:prstGeom>
        </p:spPr>
      </p:pic>
    </p:spTree>
    <p:extLst>
      <p:ext uri="{BB962C8B-B14F-4D97-AF65-F5344CB8AC3E}">
        <p14:creationId xmlns:p14="http://schemas.microsoft.com/office/powerpoint/2010/main" val="368020880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8F97E55-68B0-4E78-8819-96463181F0E0}"/>
              </a:ext>
            </a:extLst>
          </p:cNvPr>
          <p:cNvSpPr/>
          <p:nvPr userDrawn="1"/>
        </p:nvSpPr>
        <p:spPr>
          <a:xfrm>
            <a:off x="2" y="0"/>
            <a:ext cx="12192000" cy="990600"/>
          </a:xfrm>
          <a:prstGeom prst="rect">
            <a:avLst/>
          </a:prstGeom>
          <a:solidFill>
            <a:srgbClr val="004E59"/>
          </a:solidFill>
        </p:spPr>
        <p:style>
          <a:lnRef idx="2">
            <a:schemeClr val="accent1">
              <a:shade val="50000"/>
            </a:schemeClr>
          </a:lnRef>
          <a:fillRef idx="1">
            <a:schemeClr val="accent1"/>
          </a:fillRef>
          <a:effectRef idx="0">
            <a:schemeClr val="accent1"/>
          </a:effectRef>
          <a:fontRef idx="minor">
            <a:schemeClr val="lt1"/>
          </a:fontRef>
        </p:style>
        <p:txBody>
          <a:bodyPr lIns="76200" tIns="76200" rIns="76200" bIns="76200" rtlCol="0" anchor="ctr"/>
          <a:lstStyle/>
          <a:p>
            <a:pPr algn="ctr"/>
            <a:endParaRPr lang="en-US" sz="1800">
              <a:solidFill>
                <a:schemeClr val="bg1"/>
              </a:solidFill>
              <a:latin typeface="Segoe UI" panose="020B0502040204020203" pitchFamily="34" charset="0"/>
            </a:endParaRPr>
          </a:p>
        </p:txBody>
      </p:sp>
      <p:sp>
        <p:nvSpPr>
          <p:cNvPr id="2" name="Title 1"/>
          <p:cNvSpPr>
            <a:spLocks noGrp="1"/>
          </p:cNvSpPr>
          <p:nvPr>
            <p:ph type="title"/>
          </p:nvPr>
        </p:nvSpPr>
        <p:spPr>
          <a:xfrm>
            <a:off x="381000" y="228600"/>
            <a:ext cx="11430000" cy="533400"/>
          </a:xfrm>
        </p:spPr>
        <p:txBody>
          <a:bodyPr tIns="91440" bIns="91440"/>
          <a:lstStyle>
            <a:lvl1pPr>
              <a:defRPr>
                <a:solidFill>
                  <a:schemeClr val="bg1"/>
                </a:solidFill>
                <a:latin typeface="+mj-lt"/>
              </a:defRPr>
            </a:lvl1pPr>
          </a:lstStyle>
          <a:p>
            <a:r>
              <a:rPr lang="en-US"/>
              <a:t>Click to edit Master title style</a:t>
            </a:r>
          </a:p>
        </p:txBody>
      </p:sp>
      <p:sp>
        <p:nvSpPr>
          <p:cNvPr id="3" name="Content Placeholder 2"/>
          <p:cNvSpPr>
            <a:spLocks noGrp="1"/>
          </p:cNvSpPr>
          <p:nvPr>
            <p:ph idx="1"/>
          </p:nvPr>
        </p:nvSpPr>
        <p:spPr>
          <a:xfrm>
            <a:off x="2209800" y="1676400"/>
            <a:ext cx="9601200" cy="4648200"/>
          </a:xfrm>
        </p:spPr>
        <p:txBody>
          <a:bodyPr tIns="91440" bIns="91440">
            <a:noAutofit/>
          </a:bodyPr>
          <a:lstStyle>
            <a:lvl1pPr marL="0" indent="0">
              <a:lnSpc>
                <a:spcPct val="120000"/>
              </a:lnSpc>
              <a:spcBef>
                <a:spcPts val="1000"/>
              </a:spcBef>
              <a:buNone/>
              <a:defRPr sz="1200">
                <a:latin typeface="Segoe UI" panose="020B0502040204020203" pitchFamily="34" charset="0"/>
              </a:defRPr>
            </a:lvl1pPr>
            <a:lvl2pPr marL="448266" indent="0">
              <a:buNone/>
              <a:defRPr sz="1200">
                <a:latin typeface="+mn-lt"/>
              </a:defRPr>
            </a:lvl2pPr>
            <a:lvl3pPr marL="896533" indent="0">
              <a:buNone/>
              <a:defRPr sz="1200">
                <a:latin typeface="+mn-lt"/>
              </a:defRPr>
            </a:lvl3pPr>
            <a:lvl4pPr marL="1344800" indent="0">
              <a:buNone/>
              <a:defRPr sz="1200">
                <a:latin typeface="+mn-lt"/>
              </a:defRPr>
            </a:lvl4pPr>
            <a:lvl5pPr marL="1793067" indent="0">
              <a:buNone/>
              <a:defRPr sz="1200">
                <a:latin typeface="+mn-lt"/>
              </a:defRPr>
            </a:lvl5pPr>
          </a:lstStyle>
          <a:p>
            <a:pPr lvl="0"/>
            <a:r>
              <a:rPr lang="en-US"/>
              <a:t>Edit Master text styles</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58281676-E9EE-42A9-99CC-DA71CA2F5009}" type="datetime1">
              <a:rPr lang="en-US" smtClean="0"/>
              <a:t>5/19/2025</a:t>
            </a:fld>
            <a:endParaRPr lang="en-US"/>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sp>
        <p:nvSpPr>
          <p:cNvPr id="11" name="Text Placeholder 10">
            <a:extLst>
              <a:ext uri="{FF2B5EF4-FFF2-40B4-BE49-F238E27FC236}">
                <a16:creationId xmlns:a16="http://schemas.microsoft.com/office/drawing/2014/main" id="{E1026E56-FB1E-43F7-9EDA-3E69635CD04E}"/>
              </a:ext>
            </a:extLst>
          </p:cNvPr>
          <p:cNvSpPr>
            <a:spLocks noGrp="1"/>
          </p:cNvSpPr>
          <p:nvPr>
            <p:ph type="body" sz="quarter" idx="13"/>
          </p:nvPr>
        </p:nvSpPr>
        <p:spPr>
          <a:xfrm>
            <a:off x="2209800" y="1219200"/>
            <a:ext cx="9715499" cy="381000"/>
          </a:xfrm>
        </p:spPr>
        <p:txBody>
          <a:bodyPr tIns="91440" bIns="91440">
            <a:noAutofit/>
          </a:bodyPr>
          <a:lstStyle>
            <a:lvl1pPr marL="0" indent="0">
              <a:buNone/>
              <a:defRPr sz="2000">
                <a:latin typeface="+mj-lt"/>
              </a:defRPr>
            </a:lvl1pPr>
            <a:lvl2pPr marL="448266" indent="0">
              <a:buNone/>
              <a:defRPr sz="2000">
                <a:latin typeface="+mj-lt"/>
              </a:defRPr>
            </a:lvl2pPr>
            <a:lvl3pPr marL="896533" indent="0">
              <a:buNone/>
              <a:defRPr sz="2000">
                <a:latin typeface="+mj-lt"/>
              </a:defRPr>
            </a:lvl3pPr>
            <a:lvl4pPr marL="1344800" indent="0">
              <a:buNone/>
              <a:defRPr sz="2000">
                <a:latin typeface="+mj-lt"/>
              </a:defRPr>
            </a:lvl4pPr>
            <a:lvl5pPr marL="1793067" indent="0">
              <a:buNone/>
              <a:defRPr sz="2000">
                <a:latin typeface="+mj-lt"/>
              </a:defRPr>
            </a:lvl5pPr>
          </a:lstStyle>
          <a:p>
            <a:pPr lvl="0"/>
            <a:r>
              <a:rPr lang="en-US"/>
              <a:t>Edit Master text styles</a:t>
            </a:r>
          </a:p>
        </p:txBody>
      </p:sp>
      <p:sp>
        <p:nvSpPr>
          <p:cNvPr id="15" name="Picture Placeholder 14">
            <a:extLst>
              <a:ext uri="{FF2B5EF4-FFF2-40B4-BE49-F238E27FC236}">
                <a16:creationId xmlns:a16="http://schemas.microsoft.com/office/drawing/2014/main" id="{A4AA2593-D531-4835-B3BF-CF108C3D1C1E}"/>
              </a:ext>
            </a:extLst>
          </p:cNvPr>
          <p:cNvSpPr>
            <a:spLocks noGrp="1"/>
          </p:cNvSpPr>
          <p:nvPr>
            <p:ph type="pic" sz="quarter" idx="16"/>
          </p:nvPr>
        </p:nvSpPr>
        <p:spPr>
          <a:xfrm>
            <a:off x="381000" y="1219200"/>
            <a:ext cx="1524000" cy="1524000"/>
          </a:xfrm>
        </p:spPr>
        <p:txBody>
          <a:bodyPr tIns="91440" bIns="91440"/>
          <a:lstStyle>
            <a:lvl1pPr>
              <a:defRPr>
                <a:latin typeface="Segoe UI" panose="020B0502040204020203" pitchFamily="34" charset="0"/>
              </a:defRPr>
            </a:lvl1pPr>
          </a:lstStyle>
          <a:p>
            <a:endParaRPr lang="en-US"/>
          </a:p>
        </p:txBody>
      </p:sp>
      <p:pic>
        <p:nvPicPr>
          <p:cNvPr id="22" name="Picture 21">
            <a:extLst>
              <a:ext uri="{FF2B5EF4-FFF2-40B4-BE49-F238E27FC236}">
                <a16:creationId xmlns:a16="http://schemas.microsoft.com/office/drawing/2014/main" id="{305D7476-B275-42B6-8D7C-A4A0C2F78EAC}"/>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4077"/>
          <a:stretch/>
        </p:blipFill>
        <p:spPr>
          <a:xfrm>
            <a:off x="10820400" y="6400800"/>
            <a:ext cx="709913" cy="228600"/>
          </a:xfrm>
          <a:prstGeom prst="rect">
            <a:avLst/>
          </a:prstGeom>
        </p:spPr>
      </p:pic>
    </p:spTree>
    <p:extLst>
      <p:ext uri="{BB962C8B-B14F-4D97-AF65-F5344CB8AC3E}">
        <p14:creationId xmlns:p14="http://schemas.microsoft.com/office/powerpoint/2010/main" val="354562501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a:defRPr>
                <a:latin typeface="Segoe UI" panose="020B0502040204020203" pitchFamily="34" charset="0"/>
              </a:defRPr>
            </a:lvl1pPr>
          </a:lstStyle>
          <a:p>
            <a:fld id="{323EE9C0-65CA-4A04-9E5A-79811F831958}" type="datetime1">
              <a:rPr lang="en-US" smtClean="0"/>
              <a:t>5/19/2025</a:t>
            </a:fld>
            <a:endParaRPr lang="en-US"/>
          </a:p>
        </p:txBody>
      </p:sp>
      <p:sp>
        <p:nvSpPr>
          <p:cNvPr id="4" name="Footer Placeholder 3"/>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5" name="Slide Number Placeholder 4"/>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pic>
        <p:nvPicPr>
          <p:cNvPr id="7" name="Picture 6"/>
          <p:cNvPicPr>
            <a:picLocks noChangeAspect="1"/>
          </p:cNvPicPr>
          <p:nvPr/>
        </p:nvPicPr>
        <p:blipFill>
          <a:blip r:embed="rId2"/>
          <a:stretch>
            <a:fillRect/>
          </a:stretch>
        </p:blipFill>
        <p:spPr>
          <a:xfrm>
            <a:off x="3" y="4"/>
            <a:ext cx="9980838" cy="818148"/>
          </a:xfrm>
          <a:prstGeom prst="rect">
            <a:avLst/>
          </a:prstGeom>
        </p:spPr>
      </p:pic>
      <p:sp>
        <p:nvSpPr>
          <p:cNvPr id="12" name="Rectangle 11"/>
          <p:cNvSpPr/>
          <p:nvPr/>
        </p:nvSpPr>
        <p:spPr>
          <a:xfrm>
            <a:off x="2" y="0"/>
            <a:ext cx="12192000" cy="990600"/>
          </a:xfrm>
          <a:prstGeom prst="rect">
            <a:avLst/>
          </a:prstGeom>
          <a:solidFill>
            <a:srgbClr val="004E59"/>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800">
              <a:solidFill>
                <a:schemeClr val="bg1"/>
              </a:solidFill>
              <a:latin typeface="Segoe UI" panose="020B0502040204020203" pitchFamily="34" charset="0"/>
            </a:endParaRPr>
          </a:p>
        </p:txBody>
      </p:sp>
      <p:sp>
        <p:nvSpPr>
          <p:cNvPr id="2" name="Title 1"/>
          <p:cNvSpPr>
            <a:spLocks noGrp="1"/>
          </p:cNvSpPr>
          <p:nvPr>
            <p:ph type="title"/>
          </p:nvPr>
        </p:nvSpPr>
        <p:spPr>
          <a:xfrm>
            <a:off x="381000" y="228600"/>
            <a:ext cx="10997080" cy="533400"/>
          </a:xfrm>
        </p:spPr>
        <p:txBody>
          <a:bodyPr tIns="91440" bIns="91440">
            <a:noAutofit/>
          </a:bodyPr>
          <a:lstStyle>
            <a:lvl1pPr>
              <a:defRPr>
                <a:solidFill>
                  <a:schemeClr val="bg1"/>
                </a:solidFill>
                <a:latin typeface="+mj-lt"/>
              </a:defRPr>
            </a:lvl1pPr>
          </a:lstStyle>
          <a:p>
            <a:r>
              <a:rPr lang="en-US"/>
              <a:t>Click to edit Master title style</a:t>
            </a:r>
          </a:p>
        </p:txBody>
      </p:sp>
      <p:cxnSp>
        <p:nvCxnSpPr>
          <p:cNvPr id="9" name="Straight Connector 8"/>
          <p:cNvCxnSpPr/>
          <p:nvPr/>
        </p:nvCxnSpPr>
        <p:spPr>
          <a:xfrm>
            <a:off x="6095999" y="1219200"/>
            <a:ext cx="0" cy="495300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V="1">
            <a:off x="914400" y="3578424"/>
            <a:ext cx="1066800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ext Placeholder 7"/>
          <p:cNvSpPr>
            <a:spLocks noGrp="1"/>
          </p:cNvSpPr>
          <p:nvPr>
            <p:ph type="body" sz="quarter" idx="13"/>
          </p:nvPr>
        </p:nvSpPr>
        <p:spPr>
          <a:xfrm>
            <a:off x="380999" y="1219201"/>
            <a:ext cx="5334000" cy="2016474"/>
          </a:xfrm>
        </p:spPr>
        <p:txBody>
          <a:bodyPr>
            <a:noAutofit/>
          </a:bodyPr>
          <a:lstStyle>
            <a:lvl1pPr marL="0" indent="0">
              <a:lnSpc>
                <a:spcPct val="120000"/>
              </a:lnSpc>
              <a:spcBef>
                <a:spcPts val="1000"/>
              </a:spcBef>
              <a:buNone/>
              <a:defRPr sz="1200" u="none">
                <a:latin typeface="Segoe UI" panose="020B0502040204020203" pitchFamily="34" charset="0"/>
              </a:defRPr>
            </a:lvl1pPr>
            <a:lvl2pPr marL="448267" indent="0">
              <a:lnSpc>
                <a:spcPct val="120000"/>
              </a:lnSpc>
              <a:spcBef>
                <a:spcPts val="1000"/>
              </a:spcBef>
              <a:buNone/>
              <a:defRPr sz="1200" u="none">
                <a:latin typeface="Segoe UI" panose="020B0502040204020203" pitchFamily="34" charset="0"/>
              </a:defRPr>
            </a:lvl2pPr>
            <a:lvl3pPr marL="896533" indent="0">
              <a:lnSpc>
                <a:spcPct val="120000"/>
              </a:lnSpc>
              <a:spcBef>
                <a:spcPts val="1000"/>
              </a:spcBef>
              <a:buNone/>
              <a:defRPr sz="1200" u="none">
                <a:latin typeface="Segoe UI" panose="020B0502040204020203" pitchFamily="34" charset="0"/>
              </a:defRPr>
            </a:lvl3pPr>
            <a:lvl4pPr marL="1344800" indent="0">
              <a:lnSpc>
                <a:spcPct val="120000"/>
              </a:lnSpc>
              <a:spcBef>
                <a:spcPts val="1000"/>
              </a:spcBef>
              <a:buNone/>
              <a:defRPr sz="1200" u="none">
                <a:latin typeface="Segoe UI" panose="020B0502040204020203" pitchFamily="34" charset="0"/>
              </a:defRPr>
            </a:lvl4pPr>
            <a:lvl5pPr marL="1793067" indent="0">
              <a:lnSpc>
                <a:spcPct val="120000"/>
              </a:lnSpc>
              <a:spcBef>
                <a:spcPts val="1000"/>
              </a:spcBef>
              <a:buNone/>
              <a:defRPr sz="1200" u="none">
                <a:latin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22" name="Picture 21">
            <a:extLst>
              <a:ext uri="{FF2B5EF4-FFF2-40B4-BE49-F238E27FC236}">
                <a16:creationId xmlns:a16="http://schemas.microsoft.com/office/drawing/2014/main" id="{AC2313EE-4E04-435C-9E05-266AC0400A12}"/>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r="4077"/>
          <a:stretch/>
        </p:blipFill>
        <p:spPr>
          <a:xfrm>
            <a:off x="10820400" y="6400800"/>
            <a:ext cx="709913" cy="228600"/>
          </a:xfrm>
          <a:prstGeom prst="rect">
            <a:avLst/>
          </a:prstGeom>
        </p:spPr>
      </p:pic>
      <p:sp>
        <p:nvSpPr>
          <p:cNvPr id="23" name="Text Placeholder 7">
            <a:extLst>
              <a:ext uri="{FF2B5EF4-FFF2-40B4-BE49-F238E27FC236}">
                <a16:creationId xmlns:a16="http://schemas.microsoft.com/office/drawing/2014/main" id="{3AE54BA5-9B86-4728-A69D-A321E9398458}"/>
              </a:ext>
            </a:extLst>
          </p:cNvPr>
          <p:cNvSpPr>
            <a:spLocks noGrp="1"/>
          </p:cNvSpPr>
          <p:nvPr>
            <p:ph type="body" sz="quarter" idx="14"/>
          </p:nvPr>
        </p:nvSpPr>
        <p:spPr>
          <a:xfrm>
            <a:off x="6477000" y="1219201"/>
            <a:ext cx="5334000" cy="2016474"/>
          </a:xfrm>
        </p:spPr>
        <p:txBody>
          <a:bodyPr>
            <a:noAutofit/>
          </a:bodyPr>
          <a:lstStyle>
            <a:lvl1pPr marL="0" indent="0">
              <a:lnSpc>
                <a:spcPct val="120000"/>
              </a:lnSpc>
              <a:spcBef>
                <a:spcPts val="1000"/>
              </a:spcBef>
              <a:buNone/>
              <a:defRPr sz="1200" u="none">
                <a:latin typeface="Segoe UI" panose="020B0502040204020203" pitchFamily="34" charset="0"/>
              </a:defRPr>
            </a:lvl1pPr>
            <a:lvl2pPr marL="448267" indent="0">
              <a:lnSpc>
                <a:spcPct val="120000"/>
              </a:lnSpc>
              <a:spcBef>
                <a:spcPts val="1000"/>
              </a:spcBef>
              <a:buNone/>
              <a:defRPr sz="1200" u="none">
                <a:latin typeface="Segoe UI" panose="020B0502040204020203" pitchFamily="34" charset="0"/>
              </a:defRPr>
            </a:lvl2pPr>
            <a:lvl3pPr marL="896533" indent="0">
              <a:lnSpc>
                <a:spcPct val="120000"/>
              </a:lnSpc>
              <a:spcBef>
                <a:spcPts val="1000"/>
              </a:spcBef>
              <a:buNone/>
              <a:defRPr sz="1200" u="none">
                <a:latin typeface="Segoe UI" panose="020B0502040204020203" pitchFamily="34" charset="0"/>
              </a:defRPr>
            </a:lvl3pPr>
            <a:lvl4pPr marL="1344800" indent="0">
              <a:lnSpc>
                <a:spcPct val="120000"/>
              </a:lnSpc>
              <a:spcBef>
                <a:spcPts val="1000"/>
              </a:spcBef>
              <a:buNone/>
              <a:defRPr sz="1200" u="none">
                <a:latin typeface="Segoe UI" panose="020B0502040204020203" pitchFamily="34" charset="0"/>
              </a:defRPr>
            </a:lvl4pPr>
            <a:lvl5pPr marL="1793067" indent="0">
              <a:lnSpc>
                <a:spcPct val="120000"/>
              </a:lnSpc>
              <a:spcBef>
                <a:spcPts val="1000"/>
              </a:spcBef>
              <a:buNone/>
              <a:defRPr sz="1200" u="none">
                <a:latin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7">
            <a:extLst>
              <a:ext uri="{FF2B5EF4-FFF2-40B4-BE49-F238E27FC236}">
                <a16:creationId xmlns:a16="http://schemas.microsoft.com/office/drawing/2014/main" id="{920F2E92-1F2E-4441-B0DE-CFEB5FE92A2F}"/>
              </a:ext>
            </a:extLst>
          </p:cNvPr>
          <p:cNvSpPr>
            <a:spLocks noGrp="1"/>
          </p:cNvSpPr>
          <p:nvPr>
            <p:ph type="body" sz="quarter" idx="15"/>
          </p:nvPr>
        </p:nvSpPr>
        <p:spPr>
          <a:xfrm>
            <a:off x="391583" y="3810001"/>
            <a:ext cx="5334000" cy="2016474"/>
          </a:xfrm>
        </p:spPr>
        <p:txBody>
          <a:bodyPr>
            <a:noAutofit/>
          </a:bodyPr>
          <a:lstStyle>
            <a:lvl1pPr marL="0" indent="0">
              <a:lnSpc>
                <a:spcPct val="120000"/>
              </a:lnSpc>
              <a:spcBef>
                <a:spcPts val="1000"/>
              </a:spcBef>
              <a:buNone/>
              <a:defRPr sz="1200" u="none">
                <a:latin typeface="Segoe UI" panose="020B0502040204020203" pitchFamily="34" charset="0"/>
              </a:defRPr>
            </a:lvl1pPr>
            <a:lvl2pPr marL="448267" indent="0">
              <a:lnSpc>
                <a:spcPct val="120000"/>
              </a:lnSpc>
              <a:spcBef>
                <a:spcPts val="1000"/>
              </a:spcBef>
              <a:buNone/>
              <a:defRPr sz="1200" u="none">
                <a:latin typeface="Segoe UI" panose="020B0502040204020203" pitchFamily="34" charset="0"/>
              </a:defRPr>
            </a:lvl2pPr>
            <a:lvl3pPr marL="896533" indent="0">
              <a:lnSpc>
                <a:spcPct val="120000"/>
              </a:lnSpc>
              <a:spcBef>
                <a:spcPts val="1000"/>
              </a:spcBef>
              <a:buNone/>
              <a:defRPr sz="1200" u="none">
                <a:latin typeface="Segoe UI" panose="020B0502040204020203" pitchFamily="34" charset="0"/>
              </a:defRPr>
            </a:lvl3pPr>
            <a:lvl4pPr marL="1344800" indent="0">
              <a:lnSpc>
                <a:spcPct val="120000"/>
              </a:lnSpc>
              <a:spcBef>
                <a:spcPts val="1000"/>
              </a:spcBef>
              <a:buNone/>
              <a:defRPr sz="1200" u="none">
                <a:latin typeface="Segoe UI" panose="020B0502040204020203" pitchFamily="34" charset="0"/>
              </a:defRPr>
            </a:lvl4pPr>
            <a:lvl5pPr marL="1793067" indent="0">
              <a:lnSpc>
                <a:spcPct val="120000"/>
              </a:lnSpc>
              <a:spcBef>
                <a:spcPts val="1000"/>
              </a:spcBef>
              <a:buNone/>
              <a:defRPr sz="1200" u="none">
                <a:latin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5" name="Text Placeholder 7">
            <a:extLst>
              <a:ext uri="{FF2B5EF4-FFF2-40B4-BE49-F238E27FC236}">
                <a16:creationId xmlns:a16="http://schemas.microsoft.com/office/drawing/2014/main" id="{72231F7B-8ACB-4A68-883B-D5361B594F34}"/>
              </a:ext>
            </a:extLst>
          </p:cNvPr>
          <p:cNvSpPr>
            <a:spLocks noGrp="1"/>
          </p:cNvSpPr>
          <p:nvPr>
            <p:ph type="body" sz="quarter" idx="16"/>
          </p:nvPr>
        </p:nvSpPr>
        <p:spPr>
          <a:xfrm>
            <a:off x="6487583" y="3810001"/>
            <a:ext cx="5334000" cy="2016474"/>
          </a:xfrm>
        </p:spPr>
        <p:txBody>
          <a:bodyPr>
            <a:noAutofit/>
          </a:bodyPr>
          <a:lstStyle>
            <a:lvl1pPr marL="0" indent="0">
              <a:lnSpc>
                <a:spcPct val="120000"/>
              </a:lnSpc>
              <a:spcBef>
                <a:spcPts val="1000"/>
              </a:spcBef>
              <a:buNone/>
              <a:defRPr sz="1200" u="none">
                <a:latin typeface="Segoe UI" panose="020B0502040204020203" pitchFamily="34" charset="0"/>
              </a:defRPr>
            </a:lvl1pPr>
            <a:lvl2pPr marL="448267" indent="0">
              <a:lnSpc>
                <a:spcPct val="120000"/>
              </a:lnSpc>
              <a:spcBef>
                <a:spcPts val="1000"/>
              </a:spcBef>
              <a:buNone/>
              <a:defRPr sz="1200" u="none">
                <a:latin typeface="Segoe UI" panose="020B0502040204020203" pitchFamily="34" charset="0"/>
              </a:defRPr>
            </a:lvl2pPr>
            <a:lvl3pPr marL="896533" indent="0">
              <a:lnSpc>
                <a:spcPct val="120000"/>
              </a:lnSpc>
              <a:spcBef>
                <a:spcPts val="1000"/>
              </a:spcBef>
              <a:buNone/>
              <a:defRPr sz="1200" u="none">
                <a:latin typeface="Segoe UI" panose="020B0502040204020203" pitchFamily="34" charset="0"/>
              </a:defRPr>
            </a:lvl3pPr>
            <a:lvl4pPr marL="1344800" indent="0">
              <a:lnSpc>
                <a:spcPct val="120000"/>
              </a:lnSpc>
              <a:spcBef>
                <a:spcPts val="1000"/>
              </a:spcBef>
              <a:buNone/>
              <a:defRPr sz="1200" u="none">
                <a:latin typeface="Segoe UI" panose="020B0502040204020203" pitchFamily="34" charset="0"/>
              </a:defRPr>
            </a:lvl4pPr>
            <a:lvl5pPr marL="1793067" indent="0">
              <a:lnSpc>
                <a:spcPct val="120000"/>
              </a:lnSpc>
              <a:spcBef>
                <a:spcPts val="1000"/>
              </a:spcBef>
              <a:buNone/>
              <a:defRPr sz="1200" u="none">
                <a:latin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2125497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C933DAD-64FD-4C29-9D9B-272B0C756FD1}"/>
              </a:ext>
            </a:extLst>
          </p:cNvPr>
          <p:cNvSpPr/>
          <p:nvPr userDrawn="1"/>
        </p:nvSpPr>
        <p:spPr>
          <a:xfrm>
            <a:off x="2" y="0"/>
            <a:ext cx="12192000" cy="990600"/>
          </a:xfrm>
          <a:prstGeom prst="rect">
            <a:avLst/>
          </a:prstGeom>
          <a:solidFill>
            <a:srgbClr val="004E59"/>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800">
              <a:solidFill>
                <a:schemeClr val="bg1"/>
              </a:solidFill>
              <a:latin typeface="Segoe UI" panose="020B0502040204020203" pitchFamily="34" charset="0"/>
            </a:endParaRPr>
          </a:p>
        </p:txBody>
      </p:sp>
      <p:sp>
        <p:nvSpPr>
          <p:cNvPr id="2" name="Title 1"/>
          <p:cNvSpPr>
            <a:spLocks noGrp="1"/>
          </p:cNvSpPr>
          <p:nvPr>
            <p:ph type="title"/>
          </p:nvPr>
        </p:nvSpPr>
        <p:spPr>
          <a:xfrm>
            <a:off x="381000" y="228600"/>
            <a:ext cx="11430000" cy="533400"/>
          </a:xfrm>
        </p:spPr>
        <p:txBody>
          <a:bodyPr lIns="91440" tIns="91440" rIns="91440" bIns="91440"/>
          <a:lstStyle>
            <a:lvl1pPr>
              <a:defRPr>
                <a:solidFill>
                  <a:schemeClr val="bg1"/>
                </a:solidFill>
                <a:latin typeface="+mj-lt"/>
              </a:defRPr>
            </a:lvl1pPr>
          </a:lstStyle>
          <a:p>
            <a:r>
              <a:rPr lang="en-US"/>
              <a:t>Click to edit Master title style</a:t>
            </a:r>
          </a:p>
        </p:txBody>
      </p:sp>
      <p:sp>
        <p:nvSpPr>
          <p:cNvPr id="3" name="Content Placeholder 2"/>
          <p:cNvSpPr>
            <a:spLocks noGrp="1"/>
          </p:cNvSpPr>
          <p:nvPr>
            <p:ph sz="half" idx="1"/>
          </p:nvPr>
        </p:nvSpPr>
        <p:spPr>
          <a:xfrm>
            <a:off x="381000" y="1219199"/>
            <a:ext cx="5334000" cy="4953000"/>
          </a:xfrm>
        </p:spPr>
        <p:txBody>
          <a:bodyPr tIns="91440" bIns="91440">
            <a:noAutofit/>
          </a:bodyPr>
          <a:lstStyle>
            <a:lvl1pPr marL="0" indent="0">
              <a:lnSpc>
                <a:spcPct val="120000"/>
              </a:lnSpc>
              <a:spcBef>
                <a:spcPts val="1000"/>
              </a:spcBef>
              <a:buNone/>
              <a:defRPr sz="1200">
                <a:latin typeface="Segoe UI" panose="020B0502040204020203" pitchFamily="34" charset="0"/>
              </a:defRPr>
            </a:lvl1pPr>
            <a:lvl2pPr marL="448266" indent="0">
              <a:lnSpc>
                <a:spcPct val="120000"/>
              </a:lnSpc>
              <a:spcBef>
                <a:spcPts val="1000"/>
              </a:spcBef>
              <a:buNone/>
              <a:defRPr sz="1200">
                <a:latin typeface="Segoe UI" panose="020B0502040204020203" pitchFamily="34" charset="0"/>
              </a:defRPr>
            </a:lvl2pPr>
            <a:lvl3pPr marL="896533" indent="0">
              <a:lnSpc>
                <a:spcPct val="120000"/>
              </a:lnSpc>
              <a:spcBef>
                <a:spcPts val="1000"/>
              </a:spcBef>
              <a:buNone/>
              <a:defRPr sz="1200">
                <a:latin typeface="Segoe UI" panose="020B0502040204020203" pitchFamily="34" charset="0"/>
              </a:defRPr>
            </a:lvl3pPr>
            <a:lvl4pPr marL="1344800" indent="0">
              <a:lnSpc>
                <a:spcPct val="120000"/>
              </a:lnSpc>
              <a:spcBef>
                <a:spcPts val="1000"/>
              </a:spcBef>
              <a:buNone/>
              <a:defRPr sz="1200">
                <a:latin typeface="Segoe UI" panose="020B0502040204020203" pitchFamily="34" charset="0"/>
              </a:defRPr>
            </a:lvl4pPr>
            <a:lvl5pPr marL="1793067" indent="0">
              <a:lnSpc>
                <a:spcPct val="120000"/>
              </a:lnSpc>
              <a:spcBef>
                <a:spcPts val="1000"/>
              </a:spcBef>
              <a:buNone/>
              <a:defRPr sz="1200">
                <a:latin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477000" y="1219199"/>
            <a:ext cx="5334000" cy="4953000"/>
          </a:xfrm>
        </p:spPr>
        <p:txBody>
          <a:bodyPr tIns="91440" bIns="91440">
            <a:noAutofit/>
          </a:bodyPr>
          <a:lstStyle>
            <a:lvl1pPr marL="0" indent="0">
              <a:lnSpc>
                <a:spcPct val="120000"/>
              </a:lnSpc>
              <a:spcBef>
                <a:spcPts val="1000"/>
              </a:spcBef>
              <a:buNone/>
              <a:defRPr sz="1200">
                <a:latin typeface="Segoe UI" panose="020B0502040204020203" pitchFamily="34" charset="0"/>
              </a:defRPr>
            </a:lvl1pPr>
            <a:lvl2pPr marL="448266" indent="0">
              <a:lnSpc>
                <a:spcPct val="120000"/>
              </a:lnSpc>
              <a:spcBef>
                <a:spcPts val="1000"/>
              </a:spcBef>
              <a:buNone/>
              <a:defRPr sz="1200">
                <a:latin typeface="Segoe UI" panose="020B0502040204020203" pitchFamily="34" charset="0"/>
              </a:defRPr>
            </a:lvl2pPr>
            <a:lvl3pPr marL="896533" indent="0">
              <a:lnSpc>
                <a:spcPct val="120000"/>
              </a:lnSpc>
              <a:spcBef>
                <a:spcPts val="1000"/>
              </a:spcBef>
              <a:buNone/>
              <a:defRPr sz="1200">
                <a:latin typeface="Segoe UI" panose="020B0502040204020203" pitchFamily="34" charset="0"/>
              </a:defRPr>
            </a:lvl3pPr>
            <a:lvl4pPr marL="1344800" indent="0">
              <a:lnSpc>
                <a:spcPct val="120000"/>
              </a:lnSpc>
              <a:spcBef>
                <a:spcPts val="1000"/>
              </a:spcBef>
              <a:buNone/>
              <a:defRPr sz="1200">
                <a:latin typeface="Segoe UI" panose="020B0502040204020203" pitchFamily="34" charset="0"/>
              </a:defRPr>
            </a:lvl4pPr>
            <a:lvl5pPr marL="1793067" indent="0">
              <a:lnSpc>
                <a:spcPct val="120000"/>
              </a:lnSpc>
              <a:spcBef>
                <a:spcPts val="1000"/>
              </a:spcBef>
              <a:buNone/>
              <a:defRPr sz="1200">
                <a:latin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atin typeface="Segoe UI" panose="020B0502040204020203" pitchFamily="34" charset="0"/>
              </a:defRPr>
            </a:lvl1pPr>
          </a:lstStyle>
          <a:p>
            <a:fld id="{31EAE8A9-656F-4C7D-BA8F-43CC0D76F5D0}" type="datetime1">
              <a:rPr lang="en-US" smtClean="0"/>
              <a:t>5/19/2025</a:t>
            </a:fld>
            <a:endParaRPr lang="en-US"/>
          </a:p>
        </p:txBody>
      </p:sp>
      <p:sp>
        <p:nvSpPr>
          <p:cNvPr id="6" name="Footer Placeholder 5"/>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7" name="Slide Number Placeholder 6"/>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pic>
        <p:nvPicPr>
          <p:cNvPr id="9" name="Picture 8">
            <a:extLst>
              <a:ext uri="{FF2B5EF4-FFF2-40B4-BE49-F238E27FC236}">
                <a16:creationId xmlns:a16="http://schemas.microsoft.com/office/drawing/2014/main" id="{18F32470-D5C9-4EB9-BF19-627B706D9959}"/>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4077"/>
          <a:stretch/>
        </p:blipFill>
        <p:spPr>
          <a:xfrm>
            <a:off x="10820400" y="6400800"/>
            <a:ext cx="709913" cy="228600"/>
          </a:xfrm>
          <a:prstGeom prst="rect">
            <a:avLst/>
          </a:prstGeom>
        </p:spPr>
      </p:pic>
    </p:spTree>
    <p:extLst>
      <p:ext uri="{BB962C8B-B14F-4D97-AF65-F5344CB8AC3E}">
        <p14:creationId xmlns:p14="http://schemas.microsoft.com/office/powerpoint/2010/main" val="226676103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01256AD-643F-4750-86FB-FD02C1741CFB}"/>
              </a:ext>
            </a:extLst>
          </p:cNvPr>
          <p:cNvSpPr/>
          <p:nvPr userDrawn="1"/>
        </p:nvSpPr>
        <p:spPr>
          <a:xfrm>
            <a:off x="0" y="0"/>
            <a:ext cx="12192000" cy="990600"/>
          </a:xfrm>
          <a:prstGeom prst="rect">
            <a:avLst/>
          </a:prstGeom>
          <a:solidFill>
            <a:srgbClr val="004E59"/>
          </a:solidFill>
          <a:ln>
            <a:solidFill>
              <a:srgbClr val="004E59"/>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800">
              <a:solidFill>
                <a:schemeClr val="bg1"/>
              </a:solidFill>
              <a:latin typeface="Segoe UI" panose="020B0502040204020203" pitchFamily="34" charset="0"/>
            </a:endParaRPr>
          </a:p>
        </p:txBody>
      </p:sp>
      <p:sp>
        <p:nvSpPr>
          <p:cNvPr id="2" name="Title 1"/>
          <p:cNvSpPr>
            <a:spLocks noGrp="1"/>
          </p:cNvSpPr>
          <p:nvPr>
            <p:ph type="title"/>
          </p:nvPr>
        </p:nvSpPr>
        <p:spPr>
          <a:xfrm>
            <a:off x="381000" y="228600"/>
            <a:ext cx="11430000" cy="533400"/>
          </a:xfrm>
        </p:spPr>
        <p:txBody>
          <a:bodyPr tIns="91440" bIns="91440"/>
          <a:lstStyle>
            <a:lvl1pPr>
              <a:defRPr>
                <a:solidFill>
                  <a:schemeClr val="bg1"/>
                </a:solidFill>
                <a:latin typeface="+mj-lt"/>
              </a:defRPr>
            </a:lvl1pPr>
          </a:lstStyle>
          <a:p>
            <a:r>
              <a:rPr lang="en-US"/>
              <a:t>Click to edit Master title style</a:t>
            </a:r>
          </a:p>
        </p:txBody>
      </p:sp>
      <p:sp>
        <p:nvSpPr>
          <p:cNvPr id="3" name="Text Placeholder 2"/>
          <p:cNvSpPr>
            <a:spLocks noGrp="1"/>
          </p:cNvSpPr>
          <p:nvPr>
            <p:ph type="body" idx="1"/>
          </p:nvPr>
        </p:nvSpPr>
        <p:spPr>
          <a:xfrm>
            <a:off x="380999" y="1681035"/>
            <a:ext cx="5334000" cy="823397"/>
          </a:xfrm>
        </p:spPr>
        <p:txBody>
          <a:bodyPr anchor="b"/>
          <a:lstStyle>
            <a:lvl1pPr marL="0" indent="0">
              <a:buNone/>
              <a:defRPr sz="2400" b="1">
                <a:latin typeface="+mj-lt"/>
              </a:defRPr>
            </a:lvl1pPr>
            <a:lvl2pPr marL="448267" indent="0">
              <a:buNone/>
              <a:defRPr sz="2000" b="1"/>
            </a:lvl2pPr>
            <a:lvl3pPr marL="896533" indent="0">
              <a:buNone/>
              <a:defRPr sz="1800" b="1"/>
            </a:lvl3pPr>
            <a:lvl4pPr marL="1344800" indent="0">
              <a:buNone/>
              <a:defRPr sz="1600" b="1"/>
            </a:lvl4pPr>
            <a:lvl5pPr marL="1793067" indent="0">
              <a:buNone/>
              <a:defRPr sz="1600" b="1"/>
            </a:lvl5pPr>
            <a:lvl6pPr marL="2241334" indent="0">
              <a:buNone/>
              <a:defRPr sz="1600" b="1"/>
            </a:lvl6pPr>
            <a:lvl7pPr marL="2689600" indent="0">
              <a:buNone/>
              <a:defRPr sz="1600" b="1"/>
            </a:lvl7pPr>
            <a:lvl8pPr marL="3137867" indent="0">
              <a:buNone/>
              <a:defRPr sz="1600" b="1"/>
            </a:lvl8pPr>
            <a:lvl9pPr marL="3586133" indent="0">
              <a:buNone/>
              <a:defRPr sz="1600" b="1"/>
            </a:lvl9pPr>
          </a:lstStyle>
          <a:p>
            <a:pPr lvl="0"/>
            <a:r>
              <a:rPr lang="en-US"/>
              <a:t>Edit Master text styles</a:t>
            </a:r>
          </a:p>
        </p:txBody>
      </p:sp>
      <p:sp>
        <p:nvSpPr>
          <p:cNvPr id="4" name="Content Placeholder 3"/>
          <p:cNvSpPr>
            <a:spLocks noGrp="1"/>
          </p:cNvSpPr>
          <p:nvPr>
            <p:ph sz="half" idx="2"/>
          </p:nvPr>
        </p:nvSpPr>
        <p:spPr>
          <a:xfrm>
            <a:off x="380999" y="2504431"/>
            <a:ext cx="5334000" cy="3685825"/>
          </a:xfrm>
        </p:spPr>
        <p:txBody>
          <a:bodyPr>
            <a:noAutofit/>
          </a:bodyPr>
          <a:lstStyle>
            <a:lvl1pPr marL="0" indent="0">
              <a:buNone/>
              <a:defRPr>
                <a:latin typeface="Segoe UI" panose="020B0502040204020203" pitchFamily="34" charset="0"/>
              </a:defRPr>
            </a:lvl1pPr>
            <a:lvl2pPr marL="448266" indent="0">
              <a:buNone/>
              <a:defRPr>
                <a:latin typeface="Segoe UI" panose="020B0502040204020203" pitchFamily="34" charset="0"/>
              </a:defRPr>
            </a:lvl2pPr>
            <a:lvl3pPr marL="896533" indent="0">
              <a:buNone/>
              <a:defRPr>
                <a:latin typeface="Segoe UI" panose="020B0502040204020203" pitchFamily="34" charset="0"/>
              </a:defRPr>
            </a:lvl3pPr>
            <a:lvl4pPr marL="1344800" indent="0">
              <a:buNone/>
              <a:defRPr>
                <a:latin typeface="Segoe UI" panose="020B0502040204020203" pitchFamily="34" charset="0"/>
              </a:defRPr>
            </a:lvl4pPr>
            <a:lvl5pPr marL="1793067" indent="0">
              <a:buNone/>
              <a:defRPr>
                <a:latin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77000" y="1681035"/>
            <a:ext cx="5334000" cy="823397"/>
          </a:xfrm>
        </p:spPr>
        <p:txBody>
          <a:bodyPr anchor="b"/>
          <a:lstStyle>
            <a:lvl1pPr marL="0" indent="0">
              <a:buNone/>
              <a:defRPr sz="2400" b="1">
                <a:latin typeface="+mj-lt"/>
              </a:defRPr>
            </a:lvl1pPr>
            <a:lvl2pPr marL="448267" indent="0">
              <a:buNone/>
              <a:defRPr sz="2000" b="1"/>
            </a:lvl2pPr>
            <a:lvl3pPr marL="896533" indent="0">
              <a:buNone/>
              <a:defRPr sz="1800" b="1"/>
            </a:lvl3pPr>
            <a:lvl4pPr marL="1344800" indent="0">
              <a:buNone/>
              <a:defRPr sz="1600" b="1"/>
            </a:lvl4pPr>
            <a:lvl5pPr marL="1793067" indent="0">
              <a:buNone/>
              <a:defRPr sz="1600" b="1"/>
            </a:lvl5pPr>
            <a:lvl6pPr marL="2241334" indent="0">
              <a:buNone/>
              <a:defRPr sz="1600" b="1"/>
            </a:lvl6pPr>
            <a:lvl7pPr marL="2689600" indent="0">
              <a:buNone/>
              <a:defRPr sz="1600" b="1"/>
            </a:lvl7pPr>
            <a:lvl8pPr marL="3137867" indent="0">
              <a:buNone/>
              <a:defRPr sz="1600" b="1"/>
            </a:lvl8pPr>
            <a:lvl9pPr marL="3586133" indent="0">
              <a:buNone/>
              <a:defRPr sz="1600" b="1"/>
            </a:lvl9pPr>
          </a:lstStyle>
          <a:p>
            <a:pPr lvl="0"/>
            <a:r>
              <a:rPr lang="en-US"/>
              <a:t>Edit Master text styles</a:t>
            </a:r>
          </a:p>
        </p:txBody>
      </p:sp>
      <p:sp>
        <p:nvSpPr>
          <p:cNvPr id="6" name="Content Placeholder 5"/>
          <p:cNvSpPr>
            <a:spLocks noGrp="1"/>
          </p:cNvSpPr>
          <p:nvPr>
            <p:ph sz="quarter" idx="4"/>
          </p:nvPr>
        </p:nvSpPr>
        <p:spPr>
          <a:xfrm>
            <a:off x="6477000" y="2504431"/>
            <a:ext cx="5334000" cy="3685825"/>
          </a:xfrm>
        </p:spPr>
        <p:txBody>
          <a:bodyPr>
            <a:noAutofit/>
          </a:bodyPr>
          <a:lstStyle>
            <a:lvl1pPr marL="0" indent="0">
              <a:buNone/>
              <a:defRPr>
                <a:latin typeface="Segoe UI" panose="020B0502040204020203" pitchFamily="34" charset="0"/>
              </a:defRPr>
            </a:lvl1pPr>
            <a:lvl2pPr marL="448266" indent="0">
              <a:buNone/>
              <a:defRPr>
                <a:latin typeface="Segoe UI" panose="020B0502040204020203" pitchFamily="34" charset="0"/>
              </a:defRPr>
            </a:lvl2pPr>
            <a:lvl3pPr marL="896533" indent="0">
              <a:buNone/>
              <a:defRPr>
                <a:latin typeface="Segoe UI" panose="020B0502040204020203" pitchFamily="34" charset="0"/>
              </a:defRPr>
            </a:lvl3pPr>
            <a:lvl4pPr marL="1344800" indent="0">
              <a:buNone/>
              <a:defRPr>
                <a:latin typeface="Segoe UI" panose="020B0502040204020203" pitchFamily="34" charset="0"/>
              </a:defRPr>
            </a:lvl4pPr>
            <a:lvl5pPr marL="1793067" indent="0">
              <a:buNone/>
              <a:defRPr>
                <a:latin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atin typeface="Segoe UI" panose="020B0502040204020203" pitchFamily="34" charset="0"/>
              </a:defRPr>
            </a:lvl1pPr>
          </a:lstStyle>
          <a:p>
            <a:fld id="{896303C8-1B53-4BB7-AE15-C2F5A62A1031}" type="datetime1">
              <a:rPr lang="en-US" smtClean="0"/>
              <a:t>5/19/2025</a:t>
            </a:fld>
            <a:endParaRPr lang="en-US"/>
          </a:p>
        </p:txBody>
      </p:sp>
      <p:sp>
        <p:nvSpPr>
          <p:cNvPr id="8" name="Footer Placeholder 7"/>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9" name="Slide Number Placeholder 8"/>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pic>
        <p:nvPicPr>
          <p:cNvPr id="11" name="Picture 10">
            <a:extLst>
              <a:ext uri="{FF2B5EF4-FFF2-40B4-BE49-F238E27FC236}">
                <a16:creationId xmlns:a16="http://schemas.microsoft.com/office/drawing/2014/main" id="{C4C4B624-09C9-4734-9996-D8363B05C62A}"/>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4077"/>
          <a:stretch/>
        </p:blipFill>
        <p:spPr>
          <a:xfrm>
            <a:off x="10820400" y="6400800"/>
            <a:ext cx="709913" cy="228600"/>
          </a:xfrm>
          <a:prstGeom prst="rect">
            <a:avLst/>
          </a:prstGeom>
        </p:spPr>
      </p:pic>
    </p:spTree>
    <p:extLst>
      <p:ext uri="{BB962C8B-B14F-4D97-AF65-F5344CB8AC3E}">
        <p14:creationId xmlns:p14="http://schemas.microsoft.com/office/powerpoint/2010/main" val="11987834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5_Section Header">
    <p:spTree>
      <p:nvGrpSpPr>
        <p:cNvPr id="1" name=""/>
        <p:cNvGrpSpPr/>
        <p:nvPr/>
      </p:nvGrpSpPr>
      <p:grpSpPr>
        <a:xfrm>
          <a:off x="0" y="0"/>
          <a:ext cx="0" cy="0"/>
          <a:chOff x="0" y="0"/>
          <a:chExt cx="0" cy="0"/>
        </a:xfrm>
      </p:grpSpPr>
      <p:pic>
        <p:nvPicPr>
          <p:cNvPr id="10" name="Picture 2" descr="https://s-media-cache-ak0.pinimg.com/originals/56/3f/a2/563fa26398dc80e6c5b03695b4b05951.jpg">
            <a:extLst>
              <a:ext uri="{FF2B5EF4-FFF2-40B4-BE49-F238E27FC236}">
                <a16:creationId xmlns:a16="http://schemas.microsoft.com/office/drawing/2014/main" id="{2E825CFE-0636-45FA-8A13-E6196B14C820}"/>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1143000"/>
            <a:ext cx="12192000" cy="9404125"/>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1FAE75BB-1AD1-46D5-8E07-38E7D1FB92CC}"/>
              </a:ext>
            </a:extLst>
          </p:cNvPr>
          <p:cNvSpPr/>
          <p:nvPr userDrawn="1"/>
        </p:nvSpPr>
        <p:spPr>
          <a:xfrm>
            <a:off x="0" y="0"/>
            <a:ext cx="12192000" cy="6858000"/>
          </a:xfrm>
          <a:prstGeom prst="rect">
            <a:avLst/>
          </a:prstGeom>
          <a:solidFill>
            <a:srgbClr val="004E59">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Segoe UI" panose="020B0502040204020203" pitchFamily="34" charset="0"/>
              </a:rPr>
              <a:t>		</a:t>
            </a:r>
          </a:p>
        </p:txBody>
      </p:sp>
      <p:sp>
        <p:nvSpPr>
          <p:cNvPr id="3" name="Text Placeholder 2"/>
          <p:cNvSpPr>
            <a:spLocks noGrp="1"/>
          </p:cNvSpPr>
          <p:nvPr>
            <p:ph type="body" idx="1"/>
          </p:nvPr>
        </p:nvSpPr>
        <p:spPr>
          <a:xfrm>
            <a:off x="832171" y="4590160"/>
            <a:ext cx="10515210" cy="1498923"/>
          </a:xfrm>
        </p:spPr>
        <p:txBody>
          <a:bodyPr/>
          <a:lstStyle>
            <a:lvl1pPr marL="0" indent="0">
              <a:buNone/>
              <a:defRPr sz="2400">
                <a:solidFill>
                  <a:schemeClr val="bg1"/>
                </a:solidFill>
                <a:latin typeface="Segoe UI" panose="020B0502040204020203" pitchFamily="34" charset="0"/>
              </a:defRPr>
            </a:lvl1pPr>
            <a:lvl2pPr marL="448267" indent="0">
              <a:buNone/>
              <a:defRPr sz="2000">
                <a:solidFill>
                  <a:schemeClr val="tx1">
                    <a:tint val="75000"/>
                  </a:schemeClr>
                </a:solidFill>
              </a:defRPr>
            </a:lvl2pPr>
            <a:lvl3pPr marL="896533" indent="0">
              <a:buNone/>
              <a:defRPr sz="1800">
                <a:solidFill>
                  <a:schemeClr val="tx1">
                    <a:tint val="75000"/>
                  </a:schemeClr>
                </a:solidFill>
              </a:defRPr>
            </a:lvl3pPr>
            <a:lvl4pPr marL="1344800" indent="0">
              <a:buNone/>
              <a:defRPr sz="1600">
                <a:solidFill>
                  <a:schemeClr val="tx1">
                    <a:tint val="75000"/>
                  </a:schemeClr>
                </a:solidFill>
              </a:defRPr>
            </a:lvl4pPr>
            <a:lvl5pPr marL="1793067" indent="0">
              <a:buNone/>
              <a:defRPr sz="1600">
                <a:solidFill>
                  <a:schemeClr val="tx1">
                    <a:tint val="75000"/>
                  </a:schemeClr>
                </a:solidFill>
              </a:defRPr>
            </a:lvl5pPr>
            <a:lvl6pPr marL="2241334" indent="0">
              <a:buNone/>
              <a:defRPr sz="1600">
                <a:solidFill>
                  <a:schemeClr val="tx1">
                    <a:tint val="75000"/>
                  </a:schemeClr>
                </a:solidFill>
              </a:defRPr>
            </a:lvl6pPr>
            <a:lvl7pPr marL="2689600" indent="0">
              <a:buNone/>
              <a:defRPr sz="1600">
                <a:solidFill>
                  <a:schemeClr val="tx1">
                    <a:tint val="75000"/>
                  </a:schemeClr>
                </a:solidFill>
              </a:defRPr>
            </a:lvl7pPr>
            <a:lvl8pPr marL="3137867" indent="0">
              <a:buNone/>
              <a:defRPr sz="1600">
                <a:solidFill>
                  <a:schemeClr val="tx1">
                    <a:tint val="75000"/>
                  </a:schemeClr>
                </a:solidFill>
              </a:defRPr>
            </a:lvl8pPr>
            <a:lvl9pPr marL="3586133"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86C74676-92AB-4545-938B-1B69D80DB240}" type="datetime1">
              <a:rPr lang="en-US" smtClean="0"/>
              <a:t>5/19/2025</a:t>
            </a:fld>
            <a:endParaRPr lang="en-US"/>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sp>
        <p:nvSpPr>
          <p:cNvPr id="2" name="Title 1"/>
          <p:cNvSpPr>
            <a:spLocks noGrp="1"/>
          </p:cNvSpPr>
          <p:nvPr>
            <p:ph type="title"/>
          </p:nvPr>
        </p:nvSpPr>
        <p:spPr>
          <a:xfrm>
            <a:off x="832170" y="2331035"/>
            <a:ext cx="11205363" cy="896552"/>
          </a:xfrm>
        </p:spPr>
        <p:txBody>
          <a:bodyPr anchor="t" anchorCtr="0">
            <a:noAutofit/>
          </a:bodyPr>
          <a:lstStyle>
            <a:lvl1pPr algn="l">
              <a:defRPr sz="5300">
                <a:solidFill>
                  <a:schemeClr val="bg1"/>
                </a:solidFill>
                <a:latin typeface="+mj-lt"/>
                <a:cs typeface="Segoe UI Semilight" panose="020B0402040204020203" pitchFamily="34" charset="0"/>
              </a:defRPr>
            </a:lvl1pPr>
          </a:lstStyle>
          <a:p>
            <a:r>
              <a:rPr lang="en-US"/>
              <a:t>Click to edit Master title style</a:t>
            </a:r>
          </a:p>
        </p:txBody>
      </p:sp>
      <p:pic>
        <p:nvPicPr>
          <p:cNvPr id="11" name="Picture 10">
            <a:extLst>
              <a:ext uri="{FF2B5EF4-FFF2-40B4-BE49-F238E27FC236}">
                <a16:creationId xmlns:a16="http://schemas.microsoft.com/office/drawing/2014/main" id="{F4AEF935-9427-4AC1-8E61-AE96D9F34870}"/>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20400" y="6400800"/>
            <a:ext cx="704426" cy="182880"/>
          </a:xfrm>
          <a:prstGeom prst="rect">
            <a:avLst/>
          </a:prstGeom>
        </p:spPr>
      </p:pic>
    </p:spTree>
    <p:extLst>
      <p:ext uri="{BB962C8B-B14F-4D97-AF65-F5344CB8AC3E}">
        <p14:creationId xmlns:p14="http://schemas.microsoft.com/office/powerpoint/2010/main" val="151378875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atin typeface="Segoe UI" panose="020B0502040204020203" pitchFamily="34" charset="0"/>
              </a:defRPr>
            </a:lvl1pPr>
          </a:lstStyle>
          <a:p>
            <a:fld id="{FFB0E003-3AC9-4D5D-8A0D-FAFDF1FBAADA}" type="datetime1">
              <a:rPr lang="en-US" smtClean="0"/>
              <a:t>5/19/2025</a:t>
            </a:fld>
            <a:endParaRPr lang="en-US"/>
          </a:p>
        </p:txBody>
      </p:sp>
      <p:sp>
        <p:nvSpPr>
          <p:cNvPr id="3" name="Footer Placeholder 2"/>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4" name="Slide Number Placeholder 3"/>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pic>
        <p:nvPicPr>
          <p:cNvPr id="7" name="Picture 6">
            <a:extLst>
              <a:ext uri="{FF2B5EF4-FFF2-40B4-BE49-F238E27FC236}">
                <a16:creationId xmlns:a16="http://schemas.microsoft.com/office/drawing/2014/main" id="{27699787-C03F-45A9-825C-0DE0DCF4B9EE}"/>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4077"/>
          <a:stretch/>
        </p:blipFill>
        <p:spPr>
          <a:xfrm>
            <a:off x="10820400" y="6400800"/>
            <a:ext cx="709913" cy="228600"/>
          </a:xfrm>
          <a:prstGeom prst="rect">
            <a:avLst/>
          </a:prstGeom>
        </p:spPr>
      </p:pic>
    </p:spTree>
    <p:extLst>
      <p:ext uri="{BB962C8B-B14F-4D97-AF65-F5344CB8AC3E}">
        <p14:creationId xmlns:p14="http://schemas.microsoft.com/office/powerpoint/2010/main" val="54765938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414273" y="2689656"/>
            <a:ext cx="3259815" cy="537931"/>
          </a:xfrm>
        </p:spPr>
        <p:txBody>
          <a:bodyPr wrap="none" anchor="t" anchorCtr="0">
            <a:noAutofit/>
          </a:bodyPr>
          <a:lstStyle>
            <a:lvl1pPr algn="r">
              <a:defRPr sz="3500">
                <a:solidFill>
                  <a:srgbClr val="E45A1E"/>
                </a:solidFill>
              </a:defRPr>
            </a:lvl1pPr>
          </a:lstStyle>
          <a:p>
            <a:r>
              <a:rPr lang="en-US"/>
              <a:t>Click to edit Master title style</a:t>
            </a:r>
          </a:p>
        </p:txBody>
      </p:sp>
      <p:sp>
        <p:nvSpPr>
          <p:cNvPr id="3" name="Subtitle 2"/>
          <p:cNvSpPr>
            <a:spLocks noGrp="1"/>
          </p:cNvSpPr>
          <p:nvPr>
            <p:ph type="subTitle" idx="1"/>
          </p:nvPr>
        </p:nvSpPr>
        <p:spPr>
          <a:xfrm>
            <a:off x="1414273" y="3317243"/>
            <a:ext cx="3259815" cy="1656131"/>
          </a:xfrm>
        </p:spPr>
        <p:txBody>
          <a:bodyPr>
            <a:normAutofit/>
          </a:bodyPr>
          <a:lstStyle>
            <a:lvl1pPr marL="0" indent="0" algn="r">
              <a:buNone/>
              <a:defRPr sz="1800">
                <a:solidFill>
                  <a:srgbClr val="E45A1E"/>
                </a:solidFill>
                <a:latin typeface="Segoe UI Semilight" panose="020B0402040204020203" pitchFamily="34" charset="0"/>
                <a:cs typeface="Segoe UI Semilight" panose="020B0402040204020203" pitchFamily="34" charset="0"/>
              </a:defRPr>
            </a:lvl1pPr>
            <a:lvl2pPr marL="448267" indent="0" algn="ctr">
              <a:buNone/>
              <a:defRPr sz="2000"/>
            </a:lvl2pPr>
            <a:lvl3pPr marL="896533" indent="0" algn="ctr">
              <a:buNone/>
              <a:defRPr sz="1800"/>
            </a:lvl3pPr>
            <a:lvl4pPr marL="1344800" indent="0" algn="ctr">
              <a:buNone/>
              <a:defRPr sz="1600"/>
            </a:lvl4pPr>
            <a:lvl5pPr marL="1793067" indent="0" algn="ctr">
              <a:buNone/>
              <a:defRPr sz="1600"/>
            </a:lvl5pPr>
            <a:lvl6pPr marL="2241334" indent="0" algn="ctr">
              <a:buNone/>
              <a:defRPr sz="1600"/>
            </a:lvl6pPr>
            <a:lvl7pPr marL="2689600" indent="0" algn="ctr">
              <a:buNone/>
              <a:defRPr sz="1600"/>
            </a:lvl7pPr>
            <a:lvl8pPr marL="3137867" indent="0" algn="ctr">
              <a:buNone/>
              <a:defRPr sz="1600"/>
            </a:lvl8pPr>
            <a:lvl9pPr marL="3586133"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53D4FD17-ECA1-4D84-8789-494BC2CCB6C5}" type="datetime1">
              <a:rPr lang="en-US" smtClean="0"/>
              <a:t>5/19/2025</a:t>
            </a:fld>
            <a:endParaRPr lang="en-US"/>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sp>
        <p:nvSpPr>
          <p:cNvPr id="7" name="Rectangle 6"/>
          <p:cNvSpPr/>
          <p:nvPr/>
        </p:nvSpPr>
        <p:spPr>
          <a:xfrm>
            <a:off x="6096002" y="1"/>
            <a:ext cx="6095999" cy="6857999"/>
          </a:xfrm>
          <a:prstGeom prst="rect">
            <a:avLst/>
          </a:prstGeom>
          <a:solidFill>
            <a:srgbClr val="004E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Segoe UI" panose="020B0502040204020203" pitchFamily="34" charset="0"/>
            </a:endParaRPr>
          </a:p>
        </p:txBody>
      </p:sp>
      <p:pic>
        <p:nvPicPr>
          <p:cNvPr id="8" name="Picture 7" descr="affirmastudioslogo.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866624" y="2689656"/>
            <a:ext cx="2204778" cy="562410"/>
          </a:xfrm>
          <a:prstGeom prst="rect">
            <a:avLst/>
          </a:prstGeom>
        </p:spPr>
      </p:pic>
    </p:spTree>
    <p:extLst>
      <p:ext uri="{BB962C8B-B14F-4D97-AF65-F5344CB8AC3E}">
        <p14:creationId xmlns:p14="http://schemas.microsoft.com/office/powerpoint/2010/main" val="2034504341"/>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blank" preserve="1">
  <p:cSld name="1_Blank">
    <p:bg>
      <p:bgPr>
        <a:solidFill>
          <a:srgbClr val="004E59"/>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atin typeface="Segoe UI" panose="020B0502040204020203" pitchFamily="34" charset="0"/>
              </a:defRPr>
            </a:lvl1pPr>
          </a:lstStyle>
          <a:p>
            <a:fld id="{BD1D9C14-1010-44FD-B063-1CAF15EDFC85}" type="datetime1">
              <a:rPr lang="en-US" smtClean="0"/>
              <a:t>5/19/2025</a:t>
            </a:fld>
            <a:endParaRPr lang="en-US"/>
          </a:p>
        </p:txBody>
      </p:sp>
      <p:sp>
        <p:nvSpPr>
          <p:cNvPr id="3" name="Footer Placeholder 2"/>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4" name="Slide Number Placeholder 3"/>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pic>
        <p:nvPicPr>
          <p:cNvPr id="6" name="Picture 5">
            <a:extLst>
              <a:ext uri="{FF2B5EF4-FFF2-40B4-BE49-F238E27FC236}">
                <a16:creationId xmlns:a16="http://schemas.microsoft.com/office/drawing/2014/main" id="{171D8278-5719-41B5-BA0B-62F901BD5A8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20400" y="6400800"/>
            <a:ext cx="704426" cy="182880"/>
          </a:xfrm>
          <a:prstGeom prst="rect">
            <a:avLst/>
          </a:prstGeom>
        </p:spPr>
      </p:pic>
    </p:spTree>
    <p:extLst>
      <p:ext uri="{BB962C8B-B14F-4D97-AF65-F5344CB8AC3E}">
        <p14:creationId xmlns:p14="http://schemas.microsoft.com/office/powerpoint/2010/main" val="1795155157"/>
      </p:ext>
    </p:extLst>
  </p:cSld>
  <p:clrMapOvr>
    <a:overrideClrMapping bg1="dk1" tx1="lt1" bg2="dk2" tx2="lt2" accent1="accent1" accent2="accent2" accent3="accent3" accent4="accent4" accent5="accent5" accent6="accent6" hlink="hlink" folHlink="folHlink"/>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3_Blank">
    <p:bg>
      <p:bgPr>
        <a:solidFill>
          <a:srgbClr val="E45A1E"/>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atin typeface="Segoe UI" panose="020B0502040204020203" pitchFamily="34" charset="0"/>
              </a:defRPr>
            </a:lvl1pPr>
          </a:lstStyle>
          <a:p>
            <a:fld id="{A312FED8-773B-426C-92F7-2E468E93F40F}" type="datetime1">
              <a:rPr lang="en-US" smtClean="0"/>
              <a:t>5/19/2025</a:t>
            </a:fld>
            <a:endParaRPr lang="en-US"/>
          </a:p>
        </p:txBody>
      </p:sp>
      <p:sp>
        <p:nvSpPr>
          <p:cNvPr id="3" name="Footer Placeholder 2"/>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4" name="Slide Number Placeholder 3"/>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pic>
        <p:nvPicPr>
          <p:cNvPr id="7" name="Picture 6">
            <a:extLst>
              <a:ext uri="{FF2B5EF4-FFF2-40B4-BE49-F238E27FC236}">
                <a16:creationId xmlns:a16="http://schemas.microsoft.com/office/drawing/2014/main" id="{2DDC3FBF-8EF6-411E-AA4F-268641FD25D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20400" y="6400800"/>
            <a:ext cx="704426" cy="182880"/>
          </a:xfrm>
          <a:prstGeom prst="rect">
            <a:avLst/>
          </a:prstGeom>
        </p:spPr>
      </p:pic>
    </p:spTree>
    <p:extLst>
      <p:ext uri="{BB962C8B-B14F-4D97-AF65-F5344CB8AC3E}">
        <p14:creationId xmlns:p14="http://schemas.microsoft.com/office/powerpoint/2010/main" val="3423573871"/>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blank" preserve="1">
  <p:cSld name="2_Blank">
    <p:bg>
      <p:bgPr>
        <a:solidFill>
          <a:srgbClr val="333333"/>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atin typeface="Segoe UI" panose="020B0502040204020203" pitchFamily="34" charset="0"/>
              </a:defRPr>
            </a:lvl1pPr>
          </a:lstStyle>
          <a:p>
            <a:fld id="{32E38854-7013-407A-A8DA-C9ED79149C31}" type="datetime1">
              <a:rPr lang="en-US" smtClean="0"/>
              <a:t>5/19/2025</a:t>
            </a:fld>
            <a:endParaRPr lang="en-US"/>
          </a:p>
        </p:txBody>
      </p:sp>
      <p:sp>
        <p:nvSpPr>
          <p:cNvPr id="3" name="Footer Placeholder 2"/>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4" name="Slide Number Placeholder 3"/>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pic>
        <p:nvPicPr>
          <p:cNvPr id="6" name="Picture 5">
            <a:extLst>
              <a:ext uri="{FF2B5EF4-FFF2-40B4-BE49-F238E27FC236}">
                <a16:creationId xmlns:a16="http://schemas.microsoft.com/office/drawing/2014/main" id="{5982C415-13F0-4D24-97F3-4AB707C09847}"/>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20400" y="6400800"/>
            <a:ext cx="704426" cy="182880"/>
          </a:xfrm>
          <a:prstGeom prst="rect">
            <a:avLst/>
          </a:prstGeom>
        </p:spPr>
      </p:pic>
    </p:spTree>
    <p:extLst>
      <p:ext uri="{BB962C8B-B14F-4D97-AF65-F5344CB8AC3E}">
        <p14:creationId xmlns:p14="http://schemas.microsoft.com/office/powerpoint/2010/main" val="1790746568"/>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470" y="457615"/>
            <a:ext cx="3932568" cy="1600096"/>
          </a:xfrm>
        </p:spPr>
        <p:txBody>
          <a:bodyPr anchor="b"/>
          <a:lstStyle>
            <a:lvl1pPr>
              <a:defRPr sz="3100"/>
            </a:lvl1pPr>
          </a:lstStyle>
          <a:p>
            <a:r>
              <a:rPr lang="en-US"/>
              <a:t>Click to edit Master title style</a:t>
            </a:r>
          </a:p>
        </p:txBody>
      </p:sp>
      <p:sp>
        <p:nvSpPr>
          <p:cNvPr id="3" name="Picture Placeholder 2"/>
          <p:cNvSpPr>
            <a:spLocks noGrp="1"/>
          </p:cNvSpPr>
          <p:nvPr>
            <p:ph type="pic" idx="1"/>
          </p:nvPr>
        </p:nvSpPr>
        <p:spPr>
          <a:xfrm>
            <a:off x="5183937" y="986833"/>
            <a:ext cx="6171746" cy="4873445"/>
          </a:xfrm>
        </p:spPr>
        <p:txBody>
          <a:bodyPr/>
          <a:lstStyle>
            <a:lvl1pPr marL="0" indent="0">
              <a:buNone/>
              <a:defRPr sz="3100">
                <a:latin typeface="Segoe UI" panose="020B0502040204020203" pitchFamily="34" charset="0"/>
              </a:defRPr>
            </a:lvl1pPr>
            <a:lvl2pPr marL="448267" indent="0">
              <a:buNone/>
              <a:defRPr sz="2700"/>
            </a:lvl2pPr>
            <a:lvl3pPr marL="896533" indent="0">
              <a:buNone/>
              <a:defRPr sz="2400"/>
            </a:lvl3pPr>
            <a:lvl4pPr marL="1344800" indent="0">
              <a:buNone/>
              <a:defRPr sz="2000"/>
            </a:lvl4pPr>
            <a:lvl5pPr marL="1793067" indent="0">
              <a:buNone/>
              <a:defRPr sz="2000"/>
            </a:lvl5pPr>
            <a:lvl6pPr marL="2241334" indent="0">
              <a:buNone/>
              <a:defRPr sz="2000"/>
            </a:lvl6pPr>
            <a:lvl7pPr marL="2689600" indent="0">
              <a:buNone/>
              <a:defRPr sz="2000"/>
            </a:lvl7pPr>
            <a:lvl8pPr marL="3137867" indent="0">
              <a:buNone/>
              <a:defRPr sz="2000"/>
            </a:lvl8pPr>
            <a:lvl9pPr marL="3586133" indent="0">
              <a:buNone/>
              <a:defRPr sz="2000"/>
            </a:lvl9pPr>
          </a:lstStyle>
          <a:p>
            <a:r>
              <a:rPr lang="en-US"/>
              <a:t>Click icon to add picture</a:t>
            </a:r>
          </a:p>
        </p:txBody>
      </p:sp>
      <p:sp>
        <p:nvSpPr>
          <p:cNvPr id="4" name="Text Placeholder 3"/>
          <p:cNvSpPr>
            <a:spLocks noGrp="1"/>
          </p:cNvSpPr>
          <p:nvPr>
            <p:ph type="body" sz="half" idx="2"/>
          </p:nvPr>
        </p:nvSpPr>
        <p:spPr>
          <a:xfrm>
            <a:off x="840470" y="2057712"/>
            <a:ext cx="3932568" cy="3811903"/>
          </a:xfrm>
        </p:spPr>
        <p:txBody>
          <a:bodyPr/>
          <a:lstStyle>
            <a:lvl1pPr marL="0" indent="0">
              <a:buNone/>
              <a:defRPr sz="1600">
                <a:latin typeface="Segoe UI" panose="020B0502040204020203" pitchFamily="34" charset="0"/>
              </a:defRPr>
            </a:lvl1pPr>
            <a:lvl2pPr marL="448267" indent="0">
              <a:buNone/>
              <a:defRPr sz="1400"/>
            </a:lvl2pPr>
            <a:lvl3pPr marL="896533" indent="0">
              <a:buNone/>
              <a:defRPr sz="1200"/>
            </a:lvl3pPr>
            <a:lvl4pPr marL="1344800" indent="0">
              <a:buNone/>
              <a:defRPr sz="1000"/>
            </a:lvl4pPr>
            <a:lvl5pPr marL="1793067" indent="0">
              <a:buNone/>
              <a:defRPr sz="1000"/>
            </a:lvl5pPr>
            <a:lvl6pPr marL="2241334" indent="0">
              <a:buNone/>
              <a:defRPr sz="1000"/>
            </a:lvl6pPr>
            <a:lvl7pPr marL="2689600" indent="0">
              <a:buNone/>
              <a:defRPr sz="1000"/>
            </a:lvl7pPr>
            <a:lvl8pPr marL="3137867" indent="0">
              <a:buNone/>
              <a:defRPr sz="1000"/>
            </a:lvl8pPr>
            <a:lvl9pPr marL="3586133"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lvl1pPr>
              <a:defRPr>
                <a:latin typeface="Segoe UI" panose="020B0502040204020203" pitchFamily="34" charset="0"/>
              </a:defRPr>
            </a:lvl1pPr>
          </a:lstStyle>
          <a:p>
            <a:fld id="{7C85A73A-561D-4E70-B956-9C0F5F1CD3C1}" type="datetime1">
              <a:rPr lang="en-US" smtClean="0"/>
              <a:t>5/19/2025</a:t>
            </a:fld>
            <a:endParaRPr lang="en-US"/>
          </a:p>
        </p:txBody>
      </p:sp>
      <p:sp>
        <p:nvSpPr>
          <p:cNvPr id="6" name="Footer Placeholder 5"/>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7" name="Slide Number Placeholder 6"/>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spTree>
    <p:extLst>
      <p:ext uri="{BB962C8B-B14F-4D97-AF65-F5344CB8AC3E}">
        <p14:creationId xmlns:p14="http://schemas.microsoft.com/office/powerpoint/2010/main" val="2162029072"/>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Basic">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381000" y="1432830"/>
            <a:ext cx="11430000" cy="4350456"/>
          </a:xfrm>
        </p:spPr>
        <p:txBody>
          <a:bodyPr vert="horz" lIns="91440" tIns="91440" rIns="91440" bIns="91440" rtlCol="0">
            <a:noAutofit/>
          </a:bodyPr>
          <a:lstStyle>
            <a:lvl1pPr>
              <a:defRPr lang="en-US" dirty="0" smtClean="0">
                <a:latin typeface="Segoe UI" panose="020B0502040204020203" pitchFamily="34" charset="0"/>
              </a:defRPr>
            </a:lvl1pPr>
            <a:lvl2pPr>
              <a:defRPr lang="en-US" dirty="0" smtClean="0">
                <a:latin typeface="Segoe UI" panose="020B0502040204020203" pitchFamily="34" charset="0"/>
              </a:defRPr>
            </a:lvl2pPr>
            <a:lvl3pPr>
              <a:defRPr lang="en-US" dirty="0" smtClean="0">
                <a:latin typeface="Segoe UI" panose="020B0502040204020203" pitchFamily="34" charset="0"/>
              </a:defRPr>
            </a:lvl3pPr>
            <a:lvl4pPr>
              <a:defRPr lang="en-US" dirty="0" smtClean="0">
                <a:latin typeface="Segoe UI" panose="020B0502040204020203" pitchFamily="34" charset="0"/>
              </a:defRPr>
            </a:lvl4pPr>
            <a:lvl5pPr>
              <a:defRPr lang="en-US" dirty="0">
                <a:latin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Text Placeholder 3"/>
          <p:cNvSpPr>
            <a:spLocks noGrp="1"/>
          </p:cNvSpPr>
          <p:nvPr>
            <p:ph type="body" sz="quarter" idx="16"/>
          </p:nvPr>
        </p:nvSpPr>
        <p:spPr>
          <a:xfrm>
            <a:off x="381000" y="1021080"/>
            <a:ext cx="11487856" cy="228535"/>
          </a:xfrm>
        </p:spPr>
        <p:txBody>
          <a:bodyPr lIns="9144" tIns="0" rIns="0" bIns="0">
            <a:spAutoFit/>
          </a:bodyPr>
          <a:lstStyle>
            <a:lvl1pPr marL="0" indent="0">
              <a:buNone/>
              <a:defRPr sz="1600" spc="-14" baseline="0">
                <a:solidFill>
                  <a:schemeClr val="accent2"/>
                </a:solidFill>
                <a:latin typeface="Segoe UI" panose="020B0502040204020203" pitchFamily="34" charset="0"/>
              </a:defRPr>
            </a:lvl1pPr>
          </a:lstStyle>
          <a:p>
            <a:pPr lvl="0"/>
            <a:r>
              <a:rPr lang="en-US"/>
              <a:t>Click to edit Master text styles</a:t>
            </a:r>
          </a:p>
        </p:txBody>
      </p:sp>
      <p:sp>
        <p:nvSpPr>
          <p:cNvPr id="4" name="Title 3"/>
          <p:cNvSpPr>
            <a:spLocks noGrp="1"/>
          </p:cNvSpPr>
          <p:nvPr>
            <p:ph type="title"/>
          </p:nvPr>
        </p:nvSpPr>
        <p:spPr/>
        <p:txBody>
          <a:bodyPr/>
          <a:lstStyle/>
          <a:p>
            <a:r>
              <a:rPr lang="en-US"/>
              <a:t>Click to edit Master title style</a:t>
            </a:r>
          </a:p>
        </p:txBody>
      </p:sp>
      <p:sp>
        <p:nvSpPr>
          <p:cNvPr id="19" name="Footer Placeholder 3"/>
          <p:cNvSpPr>
            <a:spLocks noGrp="1"/>
          </p:cNvSpPr>
          <p:nvPr>
            <p:ph type="ftr" sz="quarter" idx="3"/>
          </p:nvPr>
        </p:nvSpPr>
        <p:spPr>
          <a:xfrm>
            <a:off x="333816" y="6270900"/>
            <a:ext cx="10739714" cy="428383"/>
          </a:xfrm>
          <a:prstGeom prst="rect">
            <a:avLst/>
          </a:prstGeom>
        </p:spPr>
        <p:txBody>
          <a:bodyPr vert="horz" lIns="91440" tIns="45720" rIns="91440" bIns="45720" rtlCol="0" anchor="ctr"/>
          <a:lstStyle>
            <a:lvl1pPr algn="l">
              <a:defRPr sz="700">
                <a:solidFill>
                  <a:schemeClr val="tx1">
                    <a:tint val="75000"/>
                  </a:schemeClr>
                </a:solidFill>
                <a:latin typeface="Segoe UI" panose="020B0502040204020203" pitchFamily="34" charset="0"/>
              </a:defRPr>
            </a:lvl1pPr>
          </a:lstStyle>
          <a:p>
            <a:endParaRPr lang="en-US"/>
          </a:p>
        </p:txBody>
      </p:sp>
    </p:spTree>
    <p:extLst>
      <p:ext uri="{BB962C8B-B14F-4D97-AF65-F5344CB8AC3E}">
        <p14:creationId xmlns:p14="http://schemas.microsoft.com/office/powerpoint/2010/main" val="403218090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2_Section Header">
    <p:bg>
      <p:bgPr>
        <a:solidFill>
          <a:srgbClr val="0096A9"/>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198E95B-5C91-4D5C-A2D1-6735F6079072}"/>
              </a:ext>
            </a:extLst>
          </p:cNvPr>
          <p:cNvPicPr>
            <a:picLocks noChangeAspect="1"/>
          </p:cNvPicPr>
          <p:nvPr userDrawn="1"/>
        </p:nvPicPr>
        <p:blipFill rotWithShape="1">
          <a:blip r:embed="rId2"/>
          <a:srcRect t="20949" b="7428"/>
          <a:stretch/>
        </p:blipFill>
        <p:spPr>
          <a:xfrm>
            <a:off x="0" y="0"/>
            <a:ext cx="12192000" cy="6858000"/>
          </a:xfrm>
          <a:prstGeom prst="rect">
            <a:avLst/>
          </a:prstGeom>
        </p:spPr>
      </p:pic>
      <p:sp>
        <p:nvSpPr>
          <p:cNvPr id="9" name="Rectangle 8">
            <a:extLst>
              <a:ext uri="{FF2B5EF4-FFF2-40B4-BE49-F238E27FC236}">
                <a16:creationId xmlns:a16="http://schemas.microsoft.com/office/drawing/2014/main" id="{A369CD0C-8BF2-4E3E-8C85-09B075B0434B}"/>
              </a:ext>
            </a:extLst>
          </p:cNvPr>
          <p:cNvSpPr/>
          <p:nvPr userDrawn="1"/>
        </p:nvSpPr>
        <p:spPr>
          <a:xfrm>
            <a:off x="0" y="0"/>
            <a:ext cx="12192000" cy="6858000"/>
          </a:xfrm>
          <a:prstGeom prst="rect">
            <a:avLst/>
          </a:prstGeom>
          <a:solidFill>
            <a:srgbClr val="004E59">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Segoe UI" panose="020B0502040204020203" pitchFamily="34" charset="0"/>
              </a:rPr>
              <a:t>		</a:t>
            </a:r>
          </a:p>
        </p:txBody>
      </p:sp>
      <p:sp>
        <p:nvSpPr>
          <p:cNvPr id="3" name="Text Placeholder 2"/>
          <p:cNvSpPr>
            <a:spLocks noGrp="1"/>
          </p:cNvSpPr>
          <p:nvPr>
            <p:ph type="body" idx="1"/>
          </p:nvPr>
        </p:nvSpPr>
        <p:spPr>
          <a:xfrm>
            <a:off x="762000" y="4724400"/>
            <a:ext cx="10515210" cy="1524000"/>
          </a:xfrm>
        </p:spPr>
        <p:txBody>
          <a:bodyPr/>
          <a:lstStyle>
            <a:lvl1pPr marL="0" indent="0">
              <a:buNone/>
              <a:defRPr sz="2400">
                <a:solidFill>
                  <a:schemeClr val="bg1"/>
                </a:solidFill>
                <a:latin typeface="Segoe UI" panose="020B0502040204020203" pitchFamily="34" charset="0"/>
              </a:defRPr>
            </a:lvl1pPr>
            <a:lvl2pPr marL="448267" indent="0">
              <a:buNone/>
              <a:defRPr sz="2000">
                <a:solidFill>
                  <a:schemeClr val="tx1">
                    <a:tint val="75000"/>
                  </a:schemeClr>
                </a:solidFill>
              </a:defRPr>
            </a:lvl2pPr>
            <a:lvl3pPr marL="896533" indent="0">
              <a:buNone/>
              <a:defRPr sz="1800">
                <a:solidFill>
                  <a:schemeClr val="tx1">
                    <a:tint val="75000"/>
                  </a:schemeClr>
                </a:solidFill>
              </a:defRPr>
            </a:lvl3pPr>
            <a:lvl4pPr marL="1344800" indent="0">
              <a:buNone/>
              <a:defRPr sz="1600">
                <a:solidFill>
                  <a:schemeClr val="tx1">
                    <a:tint val="75000"/>
                  </a:schemeClr>
                </a:solidFill>
              </a:defRPr>
            </a:lvl4pPr>
            <a:lvl5pPr marL="1793067" indent="0">
              <a:buNone/>
              <a:defRPr sz="1600">
                <a:solidFill>
                  <a:schemeClr val="tx1">
                    <a:tint val="75000"/>
                  </a:schemeClr>
                </a:solidFill>
              </a:defRPr>
            </a:lvl5pPr>
            <a:lvl6pPr marL="2241334" indent="0">
              <a:buNone/>
              <a:defRPr sz="1600">
                <a:solidFill>
                  <a:schemeClr val="tx1">
                    <a:tint val="75000"/>
                  </a:schemeClr>
                </a:solidFill>
              </a:defRPr>
            </a:lvl6pPr>
            <a:lvl7pPr marL="2689600" indent="0">
              <a:buNone/>
              <a:defRPr sz="1600">
                <a:solidFill>
                  <a:schemeClr val="tx1">
                    <a:tint val="75000"/>
                  </a:schemeClr>
                </a:solidFill>
              </a:defRPr>
            </a:lvl7pPr>
            <a:lvl8pPr marL="3137867" indent="0">
              <a:buNone/>
              <a:defRPr sz="1600">
                <a:solidFill>
                  <a:schemeClr val="tx1">
                    <a:tint val="75000"/>
                  </a:schemeClr>
                </a:solidFill>
              </a:defRPr>
            </a:lvl8pPr>
            <a:lvl9pPr marL="3586133"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7A0B79CA-C4D9-4908-8B03-07B20BD050DE}" type="datetime1">
              <a:rPr lang="en-US" smtClean="0"/>
              <a:t>5/19/2025</a:t>
            </a:fld>
            <a:endParaRPr lang="en-US"/>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sp>
        <p:nvSpPr>
          <p:cNvPr id="2" name="Title 1"/>
          <p:cNvSpPr>
            <a:spLocks noGrp="1"/>
          </p:cNvSpPr>
          <p:nvPr>
            <p:ph type="title"/>
          </p:nvPr>
        </p:nvSpPr>
        <p:spPr>
          <a:xfrm>
            <a:off x="762000" y="3657600"/>
            <a:ext cx="10668000" cy="914400"/>
          </a:xfrm>
        </p:spPr>
        <p:txBody>
          <a:bodyPr tIns="91440" bIns="91440" anchor="t" anchorCtr="0">
            <a:noAutofit/>
          </a:bodyPr>
          <a:lstStyle>
            <a:lvl1pPr algn="l">
              <a:defRPr sz="5300">
                <a:solidFill>
                  <a:schemeClr val="bg1"/>
                </a:solidFill>
                <a:latin typeface="+mj-lt"/>
                <a:cs typeface="Segoe UI Semilight" panose="020B0402040204020203" pitchFamily="34" charset="0"/>
              </a:defRPr>
            </a:lvl1pPr>
          </a:lstStyle>
          <a:p>
            <a:r>
              <a:rPr lang="en-US"/>
              <a:t>Click to edit Master title style</a:t>
            </a:r>
          </a:p>
        </p:txBody>
      </p:sp>
      <p:pic>
        <p:nvPicPr>
          <p:cNvPr id="11" name="Picture 10">
            <a:extLst>
              <a:ext uri="{FF2B5EF4-FFF2-40B4-BE49-F238E27FC236}">
                <a16:creationId xmlns:a16="http://schemas.microsoft.com/office/drawing/2014/main" id="{6D36EFAE-173A-431F-8B79-18B410985F96}"/>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20400" y="6400800"/>
            <a:ext cx="704426" cy="182880"/>
          </a:xfrm>
          <a:prstGeom prst="rect">
            <a:avLst/>
          </a:prstGeom>
        </p:spPr>
      </p:pic>
    </p:spTree>
    <p:extLst>
      <p:ext uri="{BB962C8B-B14F-4D97-AF65-F5344CB8AC3E}">
        <p14:creationId xmlns:p14="http://schemas.microsoft.com/office/powerpoint/2010/main" val="19887679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pic>
        <p:nvPicPr>
          <p:cNvPr id="10" name="Picture 9"/>
          <p:cNvPicPr>
            <a:picLocks/>
          </p:cNvPicPr>
          <p:nvPr/>
        </p:nvPicPr>
        <p:blipFill rotWithShape="1">
          <a:blip r:embed="rId2">
            <a:extLst>
              <a:ext uri="{28A0092B-C50C-407E-A947-70E740481C1C}">
                <a14:useLocalDpi xmlns:a14="http://schemas.microsoft.com/office/drawing/2010/main" val="0"/>
              </a:ext>
            </a:extLst>
          </a:blip>
          <a:srcRect r="10573"/>
          <a:stretch/>
        </p:blipFill>
        <p:spPr>
          <a:xfrm>
            <a:off x="-2390669" y="-1"/>
            <a:ext cx="14582669" cy="6858000"/>
          </a:xfrm>
          <a:prstGeom prst="rect">
            <a:avLst/>
          </a:prstGeom>
        </p:spPr>
      </p:pic>
      <p:sp>
        <p:nvSpPr>
          <p:cNvPr id="3" name="Text Placeholder 2"/>
          <p:cNvSpPr>
            <a:spLocks noGrp="1"/>
          </p:cNvSpPr>
          <p:nvPr>
            <p:ph type="body" idx="1"/>
          </p:nvPr>
        </p:nvSpPr>
        <p:spPr>
          <a:xfrm>
            <a:off x="832171" y="4590160"/>
            <a:ext cx="10515210" cy="1498923"/>
          </a:xfrm>
        </p:spPr>
        <p:txBody>
          <a:bodyPr/>
          <a:lstStyle>
            <a:lvl1pPr marL="0" indent="0">
              <a:buNone/>
              <a:defRPr sz="2400">
                <a:solidFill>
                  <a:schemeClr val="tx1">
                    <a:tint val="75000"/>
                  </a:schemeClr>
                </a:solidFill>
                <a:latin typeface="Segoe UI" panose="020B0502040204020203" pitchFamily="34" charset="0"/>
              </a:defRPr>
            </a:lvl1pPr>
            <a:lvl2pPr marL="448267" indent="0">
              <a:buNone/>
              <a:defRPr sz="2000">
                <a:solidFill>
                  <a:schemeClr val="tx1">
                    <a:tint val="75000"/>
                  </a:schemeClr>
                </a:solidFill>
              </a:defRPr>
            </a:lvl2pPr>
            <a:lvl3pPr marL="896533" indent="0">
              <a:buNone/>
              <a:defRPr sz="1800">
                <a:solidFill>
                  <a:schemeClr val="tx1">
                    <a:tint val="75000"/>
                  </a:schemeClr>
                </a:solidFill>
              </a:defRPr>
            </a:lvl3pPr>
            <a:lvl4pPr marL="1344800" indent="0">
              <a:buNone/>
              <a:defRPr sz="1600">
                <a:solidFill>
                  <a:schemeClr val="tx1">
                    <a:tint val="75000"/>
                  </a:schemeClr>
                </a:solidFill>
              </a:defRPr>
            </a:lvl4pPr>
            <a:lvl5pPr marL="1793067" indent="0">
              <a:buNone/>
              <a:defRPr sz="1600">
                <a:solidFill>
                  <a:schemeClr val="tx1">
                    <a:tint val="75000"/>
                  </a:schemeClr>
                </a:solidFill>
              </a:defRPr>
            </a:lvl5pPr>
            <a:lvl6pPr marL="2241334" indent="0">
              <a:buNone/>
              <a:defRPr sz="1600">
                <a:solidFill>
                  <a:schemeClr val="tx1">
                    <a:tint val="75000"/>
                  </a:schemeClr>
                </a:solidFill>
              </a:defRPr>
            </a:lvl6pPr>
            <a:lvl7pPr marL="2689600" indent="0">
              <a:buNone/>
              <a:defRPr sz="1600">
                <a:solidFill>
                  <a:schemeClr val="tx1">
                    <a:tint val="75000"/>
                  </a:schemeClr>
                </a:solidFill>
              </a:defRPr>
            </a:lvl7pPr>
            <a:lvl8pPr marL="3137867" indent="0">
              <a:buNone/>
              <a:defRPr sz="1600">
                <a:solidFill>
                  <a:schemeClr val="tx1">
                    <a:tint val="75000"/>
                  </a:schemeClr>
                </a:solidFill>
              </a:defRPr>
            </a:lvl8pPr>
            <a:lvl9pPr marL="3586133"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D2E6861D-08F0-455C-ABA0-53DFF2F796CF}" type="datetime1">
              <a:rPr lang="en-US" smtClean="0"/>
              <a:t>5/19/2025</a:t>
            </a:fld>
            <a:endParaRPr lang="en-US"/>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sp>
        <p:nvSpPr>
          <p:cNvPr id="2" name="Title 1"/>
          <p:cNvSpPr>
            <a:spLocks noGrp="1"/>
          </p:cNvSpPr>
          <p:nvPr>
            <p:ph type="title"/>
          </p:nvPr>
        </p:nvSpPr>
        <p:spPr>
          <a:xfrm>
            <a:off x="832170" y="2331035"/>
            <a:ext cx="11205363" cy="896552"/>
          </a:xfrm>
        </p:spPr>
        <p:txBody>
          <a:bodyPr anchor="t" anchorCtr="0">
            <a:noAutofit/>
          </a:bodyPr>
          <a:lstStyle>
            <a:lvl1pPr algn="l">
              <a:defRPr sz="5300">
                <a:solidFill>
                  <a:srgbClr val="004E59"/>
                </a:solidFill>
                <a:latin typeface="+mj-lt"/>
                <a:cs typeface="Segoe UI Semilight" panose="020B0402040204020203" pitchFamily="34" charset="0"/>
              </a:defRPr>
            </a:lvl1pPr>
          </a:lstStyle>
          <a:p>
            <a:r>
              <a:rPr lang="en-US"/>
              <a:t>Click to edit Master title style</a:t>
            </a:r>
          </a:p>
        </p:txBody>
      </p:sp>
      <p:pic>
        <p:nvPicPr>
          <p:cNvPr id="8" name="Picture 7">
            <a:extLst>
              <a:ext uri="{FF2B5EF4-FFF2-40B4-BE49-F238E27FC236}">
                <a16:creationId xmlns:a16="http://schemas.microsoft.com/office/drawing/2014/main" id="{2714EBA0-C440-4D49-AAB8-E1ECDF6B67EB}"/>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20400" y="6400800"/>
            <a:ext cx="704426" cy="182880"/>
          </a:xfrm>
          <a:prstGeom prst="rect">
            <a:avLst/>
          </a:prstGeom>
        </p:spPr>
      </p:pic>
    </p:spTree>
    <p:extLst>
      <p:ext uri="{BB962C8B-B14F-4D97-AF65-F5344CB8AC3E}">
        <p14:creationId xmlns:p14="http://schemas.microsoft.com/office/powerpoint/2010/main" val="18908268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3_Section Header">
    <p:bg>
      <p:bgPr>
        <a:solidFill>
          <a:srgbClr val="004E59"/>
        </a:solidFill>
        <a:effectLst/>
      </p:bgPr>
    </p:bg>
    <p:spTree>
      <p:nvGrpSpPr>
        <p:cNvPr id="1" name=""/>
        <p:cNvGrpSpPr/>
        <p:nvPr/>
      </p:nvGrpSpPr>
      <p:grpSpPr>
        <a:xfrm>
          <a:off x="0" y="0"/>
          <a:ext cx="0" cy="0"/>
          <a:chOff x="0" y="0"/>
          <a:chExt cx="0" cy="0"/>
        </a:xfrm>
      </p:grpSpPr>
      <p:sp>
        <p:nvSpPr>
          <p:cNvPr id="9" name="Rectangle 8"/>
          <p:cNvSpPr/>
          <p:nvPr/>
        </p:nvSpPr>
        <p:spPr>
          <a:xfrm>
            <a:off x="-1" y="3"/>
            <a:ext cx="12192000" cy="6858000"/>
          </a:xfrm>
          <a:prstGeom prst="rect">
            <a:avLst/>
          </a:prstGeom>
          <a:solidFill>
            <a:srgbClr val="004E5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bg1"/>
              </a:solidFill>
              <a:latin typeface="Segoe UI" panose="020B0502040204020203" pitchFamily="34" charset="0"/>
            </a:endParaRPr>
          </a:p>
        </p:txBody>
      </p:sp>
      <p:sp>
        <p:nvSpPr>
          <p:cNvPr id="3" name="Text Placeholder 2"/>
          <p:cNvSpPr>
            <a:spLocks noGrp="1"/>
          </p:cNvSpPr>
          <p:nvPr>
            <p:ph type="body" idx="1"/>
          </p:nvPr>
        </p:nvSpPr>
        <p:spPr>
          <a:xfrm>
            <a:off x="832171" y="4590160"/>
            <a:ext cx="10515210" cy="1498923"/>
          </a:xfrm>
        </p:spPr>
        <p:txBody>
          <a:bodyPr/>
          <a:lstStyle>
            <a:lvl1pPr marL="0" indent="0">
              <a:buNone/>
              <a:defRPr sz="2400">
                <a:solidFill>
                  <a:schemeClr val="tx1">
                    <a:tint val="75000"/>
                  </a:schemeClr>
                </a:solidFill>
                <a:latin typeface="Segoe UI" panose="020B0502040204020203" pitchFamily="34" charset="0"/>
              </a:defRPr>
            </a:lvl1pPr>
            <a:lvl2pPr marL="448267" indent="0">
              <a:buNone/>
              <a:defRPr sz="2000">
                <a:solidFill>
                  <a:schemeClr val="tx1">
                    <a:tint val="75000"/>
                  </a:schemeClr>
                </a:solidFill>
              </a:defRPr>
            </a:lvl2pPr>
            <a:lvl3pPr marL="896533" indent="0">
              <a:buNone/>
              <a:defRPr sz="1800">
                <a:solidFill>
                  <a:schemeClr val="tx1">
                    <a:tint val="75000"/>
                  </a:schemeClr>
                </a:solidFill>
              </a:defRPr>
            </a:lvl3pPr>
            <a:lvl4pPr marL="1344800" indent="0">
              <a:buNone/>
              <a:defRPr sz="1600">
                <a:solidFill>
                  <a:schemeClr val="tx1">
                    <a:tint val="75000"/>
                  </a:schemeClr>
                </a:solidFill>
              </a:defRPr>
            </a:lvl4pPr>
            <a:lvl5pPr marL="1793067" indent="0">
              <a:buNone/>
              <a:defRPr sz="1600">
                <a:solidFill>
                  <a:schemeClr val="tx1">
                    <a:tint val="75000"/>
                  </a:schemeClr>
                </a:solidFill>
              </a:defRPr>
            </a:lvl5pPr>
            <a:lvl6pPr marL="2241334" indent="0">
              <a:buNone/>
              <a:defRPr sz="1600">
                <a:solidFill>
                  <a:schemeClr val="tx1">
                    <a:tint val="75000"/>
                  </a:schemeClr>
                </a:solidFill>
              </a:defRPr>
            </a:lvl6pPr>
            <a:lvl7pPr marL="2689600" indent="0">
              <a:buNone/>
              <a:defRPr sz="1600">
                <a:solidFill>
                  <a:schemeClr val="tx1">
                    <a:tint val="75000"/>
                  </a:schemeClr>
                </a:solidFill>
              </a:defRPr>
            </a:lvl7pPr>
            <a:lvl8pPr marL="3137867" indent="0">
              <a:buNone/>
              <a:defRPr sz="1600">
                <a:solidFill>
                  <a:schemeClr val="tx1">
                    <a:tint val="75000"/>
                  </a:schemeClr>
                </a:solidFill>
              </a:defRPr>
            </a:lvl8pPr>
            <a:lvl9pPr marL="3586133"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9A828875-DE2A-4007-BCB0-00064EAA777B}" type="datetime1">
              <a:rPr lang="en-US" smtClean="0"/>
              <a:t>5/19/2025</a:t>
            </a:fld>
            <a:endParaRPr lang="en-US"/>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sp>
        <p:nvSpPr>
          <p:cNvPr id="2" name="Title 1"/>
          <p:cNvSpPr>
            <a:spLocks noGrp="1"/>
          </p:cNvSpPr>
          <p:nvPr>
            <p:ph type="title"/>
          </p:nvPr>
        </p:nvSpPr>
        <p:spPr>
          <a:xfrm>
            <a:off x="832170" y="2980723"/>
            <a:ext cx="11205363" cy="896552"/>
          </a:xfrm>
        </p:spPr>
        <p:txBody>
          <a:bodyPr anchor="t" anchorCtr="0">
            <a:noAutofit/>
          </a:bodyPr>
          <a:lstStyle>
            <a:lvl1pPr algn="l">
              <a:defRPr sz="5300">
                <a:solidFill>
                  <a:schemeClr val="bg1"/>
                </a:solidFill>
                <a:latin typeface="+mj-lt"/>
                <a:cs typeface="Segoe UI Semilight" panose="020B0402040204020203" pitchFamily="34" charset="0"/>
              </a:defRPr>
            </a:lvl1pPr>
          </a:lstStyle>
          <a:p>
            <a:r>
              <a:rPr lang="en-US"/>
              <a:t>Click to edit Master title style</a:t>
            </a:r>
          </a:p>
        </p:txBody>
      </p:sp>
      <p:pic>
        <p:nvPicPr>
          <p:cNvPr id="10" name="Picture 9">
            <a:extLst>
              <a:ext uri="{FF2B5EF4-FFF2-40B4-BE49-F238E27FC236}">
                <a16:creationId xmlns:a16="http://schemas.microsoft.com/office/drawing/2014/main" id="{E4EC61EA-4242-4C46-82F7-F70F2018C81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20400" y="6400800"/>
            <a:ext cx="704426" cy="182880"/>
          </a:xfrm>
          <a:prstGeom prst="rect">
            <a:avLst/>
          </a:prstGeom>
        </p:spPr>
      </p:pic>
    </p:spTree>
    <p:extLst>
      <p:ext uri="{BB962C8B-B14F-4D97-AF65-F5344CB8AC3E}">
        <p14:creationId xmlns:p14="http://schemas.microsoft.com/office/powerpoint/2010/main" val="33222731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a:defRPr>
                <a:latin typeface="Segoe UI" panose="020B0502040204020203" pitchFamily="34" charset="0"/>
              </a:defRPr>
            </a:lvl1pPr>
          </a:lstStyle>
          <a:p>
            <a:fld id="{4F79BA1C-FAB8-4D2A-946A-62324E933EF1}" type="datetime1">
              <a:rPr lang="en-US" smtClean="0"/>
              <a:t>5/19/2025</a:t>
            </a:fld>
            <a:endParaRPr lang="en-US"/>
          </a:p>
        </p:txBody>
      </p:sp>
      <p:sp>
        <p:nvSpPr>
          <p:cNvPr id="4" name="Footer Placeholder 3"/>
          <p:cNvSpPr>
            <a:spLocks noGrp="1"/>
          </p:cNvSpPr>
          <p:nvPr>
            <p:ph type="ftr" sz="quarter" idx="11"/>
          </p:nvPr>
        </p:nvSpPr>
        <p:spPr/>
        <p:txBody>
          <a:bodyPr/>
          <a:lstStyle>
            <a:lvl1pPr>
              <a:defRPr>
                <a:latin typeface="Segoe UI" panose="020B0502040204020203" pitchFamily="34" charset="0"/>
              </a:defRPr>
            </a:lvl1pPr>
          </a:lstStyle>
          <a:p>
            <a:endParaRPr lang="en-US"/>
          </a:p>
        </p:txBody>
      </p:sp>
      <p:sp>
        <p:nvSpPr>
          <p:cNvPr id="5" name="Slide Number Placeholder 4"/>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a:p>
        </p:txBody>
      </p:sp>
      <p:pic>
        <p:nvPicPr>
          <p:cNvPr id="7" name="Picture 6"/>
          <p:cNvPicPr>
            <a:picLocks noChangeAspect="1"/>
          </p:cNvPicPr>
          <p:nvPr/>
        </p:nvPicPr>
        <p:blipFill>
          <a:blip r:embed="rId2"/>
          <a:stretch>
            <a:fillRect/>
          </a:stretch>
        </p:blipFill>
        <p:spPr>
          <a:xfrm>
            <a:off x="3" y="4"/>
            <a:ext cx="9980838" cy="818148"/>
          </a:xfrm>
          <a:prstGeom prst="rect">
            <a:avLst/>
          </a:prstGeom>
        </p:spPr>
      </p:pic>
      <p:sp>
        <p:nvSpPr>
          <p:cNvPr id="12" name="Rectangle 11"/>
          <p:cNvSpPr/>
          <p:nvPr/>
        </p:nvSpPr>
        <p:spPr>
          <a:xfrm>
            <a:off x="2" y="0"/>
            <a:ext cx="12192000" cy="990600"/>
          </a:xfrm>
          <a:prstGeom prst="rect">
            <a:avLst/>
          </a:prstGeom>
          <a:solidFill>
            <a:srgbClr val="004E59"/>
          </a:solidFill>
          <a:ln>
            <a:solidFill>
              <a:srgbClr val="026373"/>
            </a:solidFill>
          </a:ln>
        </p:spPr>
        <p:style>
          <a:lnRef idx="2">
            <a:schemeClr val="accent1">
              <a:shade val="50000"/>
            </a:schemeClr>
          </a:lnRef>
          <a:fillRef idx="1">
            <a:schemeClr val="accent1"/>
          </a:fillRef>
          <a:effectRef idx="0">
            <a:schemeClr val="accent1"/>
          </a:effectRef>
          <a:fontRef idx="minor">
            <a:schemeClr val="lt1"/>
          </a:fontRef>
        </p:style>
        <p:txBody>
          <a:bodyPr lIns="76200" rIns="76200" rtlCol="0" anchor="ctr"/>
          <a:lstStyle/>
          <a:p>
            <a:pPr algn="ctr"/>
            <a:endParaRPr lang="en-US" sz="1800">
              <a:solidFill>
                <a:schemeClr val="bg1"/>
              </a:solidFill>
              <a:latin typeface="Segoe UI" panose="020B0502040204020203" pitchFamily="34" charset="0"/>
            </a:endParaRPr>
          </a:p>
        </p:txBody>
      </p:sp>
      <p:sp>
        <p:nvSpPr>
          <p:cNvPr id="2" name="Title 1"/>
          <p:cNvSpPr>
            <a:spLocks noGrp="1"/>
          </p:cNvSpPr>
          <p:nvPr>
            <p:ph type="title"/>
          </p:nvPr>
        </p:nvSpPr>
        <p:spPr>
          <a:xfrm>
            <a:off x="381000" y="228600"/>
            <a:ext cx="11430000" cy="533400"/>
          </a:xfrm>
          <a:noFill/>
        </p:spPr>
        <p:txBody>
          <a:bodyPr>
            <a:noAutofit/>
          </a:bodyPr>
          <a:lstStyle>
            <a:lvl1pPr>
              <a:defRPr>
                <a:solidFill>
                  <a:schemeClr val="bg1"/>
                </a:solidFill>
                <a:latin typeface="+mj-lt"/>
              </a:defRPr>
            </a:lvl1pPr>
          </a:lstStyle>
          <a:p>
            <a:r>
              <a:rPr lang="en-US"/>
              <a:t>Click to edit Master title style</a:t>
            </a:r>
          </a:p>
        </p:txBody>
      </p:sp>
      <p:pic>
        <p:nvPicPr>
          <p:cNvPr id="9" name="Picture 8">
            <a:extLst>
              <a:ext uri="{FF2B5EF4-FFF2-40B4-BE49-F238E27FC236}">
                <a16:creationId xmlns:a16="http://schemas.microsoft.com/office/drawing/2014/main" id="{D16555EA-DF61-4D1D-A390-A2A781A275ED}"/>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r="4077"/>
          <a:stretch/>
        </p:blipFill>
        <p:spPr>
          <a:xfrm>
            <a:off x="10820400" y="6400800"/>
            <a:ext cx="709913" cy="228600"/>
          </a:xfrm>
          <a:prstGeom prst="rect">
            <a:avLst/>
          </a:prstGeom>
        </p:spPr>
      </p:pic>
    </p:spTree>
    <p:extLst>
      <p:ext uri="{BB962C8B-B14F-4D97-AF65-F5344CB8AC3E}">
        <p14:creationId xmlns:p14="http://schemas.microsoft.com/office/powerpoint/2010/main" val="24203246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slideLayout" Target="../slideLayouts/slideLayout38.xml"/><Relationship Id="rId18" Type="http://schemas.openxmlformats.org/officeDocument/2006/relationships/slideLayout" Target="../slideLayouts/slideLayout43.xml"/><Relationship Id="rId26" Type="http://schemas.openxmlformats.org/officeDocument/2006/relationships/slideLayout" Target="../slideLayouts/slideLayout51.xml"/><Relationship Id="rId3" Type="http://schemas.openxmlformats.org/officeDocument/2006/relationships/slideLayout" Target="../slideLayouts/slideLayout28.xml"/><Relationship Id="rId21" Type="http://schemas.openxmlformats.org/officeDocument/2006/relationships/slideLayout" Target="../slideLayouts/slideLayout46.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17" Type="http://schemas.openxmlformats.org/officeDocument/2006/relationships/slideLayout" Target="../slideLayouts/slideLayout42.xml"/><Relationship Id="rId25" Type="http://schemas.openxmlformats.org/officeDocument/2006/relationships/slideLayout" Target="../slideLayouts/slideLayout50.xml"/><Relationship Id="rId2" Type="http://schemas.openxmlformats.org/officeDocument/2006/relationships/slideLayout" Target="../slideLayouts/slideLayout27.xml"/><Relationship Id="rId16" Type="http://schemas.openxmlformats.org/officeDocument/2006/relationships/slideLayout" Target="../slideLayouts/slideLayout41.xml"/><Relationship Id="rId20" Type="http://schemas.openxmlformats.org/officeDocument/2006/relationships/slideLayout" Target="../slideLayouts/slideLayout45.xml"/><Relationship Id="rId29" Type="http://schemas.openxmlformats.org/officeDocument/2006/relationships/slideLayout" Target="../slideLayouts/slideLayout54.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24" Type="http://schemas.openxmlformats.org/officeDocument/2006/relationships/slideLayout" Target="../slideLayouts/slideLayout49.xml"/><Relationship Id="rId32" Type="http://schemas.openxmlformats.org/officeDocument/2006/relationships/theme" Target="../theme/theme2.xml"/><Relationship Id="rId5" Type="http://schemas.openxmlformats.org/officeDocument/2006/relationships/slideLayout" Target="../slideLayouts/slideLayout30.xml"/><Relationship Id="rId15" Type="http://schemas.openxmlformats.org/officeDocument/2006/relationships/slideLayout" Target="../slideLayouts/slideLayout40.xml"/><Relationship Id="rId23" Type="http://schemas.openxmlformats.org/officeDocument/2006/relationships/slideLayout" Target="../slideLayouts/slideLayout48.xml"/><Relationship Id="rId28" Type="http://schemas.openxmlformats.org/officeDocument/2006/relationships/slideLayout" Target="../slideLayouts/slideLayout53.xml"/><Relationship Id="rId10" Type="http://schemas.openxmlformats.org/officeDocument/2006/relationships/slideLayout" Target="../slideLayouts/slideLayout35.xml"/><Relationship Id="rId19" Type="http://schemas.openxmlformats.org/officeDocument/2006/relationships/slideLayout" Target="../slideLayouts/slideLayout44.xml"/><Relationship Id="rId31" Type="http://schemas.openxmlformats.org/officeDocument/2006/relationships/slideLayout" Target="../slideLayouts/slideLayout56.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slideLayout" Target="../slideLayouts/slideLayout39.xml"/><Relationship Id="rId22" Type="http://schemas.openxmlformats.org/officeDocument/2006/relationships/slideLayout" Target="../slideLayouts/slideLayout47.xml"/><Relationship Id="rId27" Type="http://schemas.openxmlformats.org/officeDocument/2006/relationships/slideLayout" Target="../slideLayouts/slideLayout52.xml"/><Relationship Id="rId30" Type="http://schemas.openxmlformats.org/officeDocument/2006/relationships/slideLayout" Target="../slideLayouts/slideLayout5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1000" y="228600"/>
            <a:ext cx="11430000" cy="5334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380999" y="1143000"/>
            <a:ext cx="11430000" cy="45720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1" y="6356806"/>
            <a:ext cx="2743459" cy="304800"/>
          </a:xfrm>
          <a:prstGeom prst="rect">
            <a:avLst/>
          </a:prstGeom>
        </p:spPr>
        <p:txBody>
          <a:bodyPr vert="horz" lIns="91440" tIns="45720" rIns="91440" bIns="45720" rtlCol="0" anchor="ctr"/>
          <a:lstStyle>
            <a:lvl1pPr algn="l">
              <a:defRPr sz="1200">
                <a:solidFill>
                  <a:schemeClr val="tx1">
                    <a:tint val="75000"/>
                  </a:schemeClr>
                </a:solidFill>
                <a:latin typeface="Segoe UI" panose="020B0502040204020203" pitchFamily="34" charset="0"/>
              </a:defRPr>
            </a:lvl1pPr>
          </a:lstStyle>
          <a:p>
            <a:fld id="{6C1EC331-590E-4679-816A-DCB458BBD7AB}" type="datetime1">
              <a:rPr lang="en-US" smtClean="0"/>
              <a:t>5/19/2025</a:t>
            </a:fld>
            <a:endParaRPr lang="en-US"/>
          </a:p>
        </p:txBody>
      </p:sp>
      <p:sp>
        <p:nvSpPr>
          <p:cNvPr id="5" name="Footer Placeholder 4"/>
          <p:cNvSpPr>
            <a:spLocks noGrp="1"/>
          </p:cNvSpPr>
          <p:nvPr>
            <p:ph type="ftr" sz="quarter" idx="3"/>
          </p:nvPr>
        </p:nvSpPr>
        <p:spPr>
          <a:xfrm>
            <a:off x="4038408" y="6356806"/>
            <a:ext cx="4115189" cy="364224"/>
          </a:xfrm>
          <a:prstGeom prst="rect">
            <a:avLst/>
          </a:prstGeom>
        </p:spPr>
        <p:txBody>
          <a:bodyPr vert="horz" lIns="91440" tIns="45720" rIns="91440" bIns="45720" rtlCol="0" anchor="ctr"/>
          <a:lstStyle>
            <a:lvl1pPr algn="ctr">
              <a:defRPr sz="1200">
                <a:solidFill>
                  <a:schemeClr val="tx1">
                    <a:tint val="75000"/>
                  </a:schemeClr>
                </a:solidFill>
                <a:latin typeface="Segoe UI" panose="020B0502040204020203" pitchFamily="34" charset="0"/>
              </a:defRPr>
            </a:lvl1pPr>
          </a:lstStyle>
          <a:p>
            <a:endParaRPr lang="en-US"/>
          </a:p>
        </p:txBody>
      </p:sp>
      <p:sp>
        <p:nvSpPr>
          <p:cNvPr id="6" name="Slide Number Placeholder 5"/>
          <p:cNvSpPr>
            <a:spLocks noGrp="1"/>
          </p:cNvSpPr>
          <p:nvPr>
            <p:ph type="sldNum" sz="quarter" idx="4"/>
          </p:nvPr>
        </p:nvSpPr>
        <p:spPr>
          <a:xfrm>
            <a:off x="11277600" y="6356805"/>
            <a:ext cx="533400" cy="304800"/>
          </a:xfrm>
          <a:prstGeom prst="rect">
            <a:avLst/>
          </a:prstGeom>
        </p:spPr>
        <p:txBody>
          <a:bodyPr vert="horz" lIns="91440" tIns="45720" rIns="91440" bIns="45720" rtlCol="0" anchor="ctr"/>
          <a:lstStyle>
            <a:lvl1pPr algn="r">
              <a:defRPr sz="1200">
                <a:solidFill>
                  <a:schemeClr val="tx1">
                    <a:tint val="75000"/>
                  </a:schemeClr>
                </a:solidFill>
                <a:latin typeface="Segoe UI" panose="020B0502040204020203" pitchFamily="34" charset="0"/>
              </a:defRPr>
            </a:lvl1pPr>
          </a:lstStyle>
          <a:p>
            <a:fld id="{49A40DB5-B054-4B52-B27D-446721D6CC27}" type="slidenum">
              <a:rPr lang="en-US" smtClean="0"/>
              <a:pPr/>
              <a:t>‹#›</a:t>
            </a:fld>
            <a:endParaRPr lang="en-US"/>
          </a:p>
        </p:txBody>
      </p:sp>
    </p:spTree>
    <p:extLst>
      <p:ext uri="{BB962C8B-B14F-4D97-AF65-F5344CB8AC3E}">
        <p14:creationId xmlns:p14="http://schemas.microsoft.com/office/powerpoint/2010/main" val="2845489276"/>
      </p:ext>
    </p:extLst>
  </p:cSld>
  <p:clrMap bg1="lt1" tx1="dk1" bg2="lt2" tx2="dk2" accent1="accent1" accent2="accent2" accent3="accent3" accent4="accent4" accent5="accent5" accent6="accent6" hlink="hlink" folHlink="folHlink"/>
  <p:sldLayoutIdLst>
    <p:sldLayoutId id="2147483712" r:id="rId1"/>
    <p:sldLayoutId id="2147483733" r:id="rId2"/>
    <p:sldLayoutId id="2147483731" r:id="rId3"/>
    <p:sldLayoutId id="2147483732" r:id="rId4"/>
    <p:sldLayoutId id="2147483734" r:id="rId5"/>
    <p:sldLayoutId id="2147483730" r:id="rId6"/>
    <p:sldLayoutId id="2147483714" r:id="rId7"/>
    <p:sldLayoutId id="2147483715" r:id="rId8"/>
    <p:sldLayoutId id="2147483716" r:id="rId9"/>
    <p:sldLayoutId id="2147483738" r:id="rId10"/>
    <p:sldLayoutId id="2147483718" r:id="rId11"/>
    <p:sldLayoutId id="2147483735" r:id="rId12"/>
    <p:sldLayoutId id="2147483736" r:id="rId13"/>
    <p:sldLayoutId id="2147483737" r:id="rId14"/>
    <p:sldLayoutId id="2147483717" r:id="rId15"/>
    <p:sldLayoutId id="2147483719" r:id="rId16"/>
    <p:sldLayoutId id="2147483720" r:id="rId17"/>
    <p:sldLayoutId id="2147483721" r:id="rId18"/>
    <p:sldLayoutId id="2147483713" r:id="rId19"/>
    <p:sldLayoutId id="2147483722" r:id="rId20"/>
    <p:sldLayoutId id="2147483723" r:id="rId21"/>
    <p:sldLayoutId id="2147483724" r:id="rId22"/>
    <p:sldLayoutId id="2147483726" r:id="rId23"/>
    <p:sldLayoutId id="2147483729" r:id="rId24"/>
    <p:sldLayoutId id="2147483834" r:id="rId25"/>
  </p:sldLayoutIdLst>
  <p:hf sldNum="0" hdr="0" ftr="0" dt="0"/>
  <p:txStyles>
    <p:titleStyle>
      <a:lvl1pPr algn="l" defTabSz="896533"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224134" indent="-224134" algn="l" defTabSz="896533" rtl="0" eaLnBrk="1" latinLnBrk="0" hangingPunct="1">
        <a:lnSpc>
          <a:spcPct val="90000"/>
        </a:lnSpc>
        <a:spcBef>
          <a:spcPts val="981"/>
        </a:spcBef>
        <a:buFont typeface="Arial" panose="020B0604020202020204" pitchFamily="34" charset="0"/>
        <a:buChar char="•"/>
        <a:defRPr sz="2000" kern="1200">
          <a:solidFill>
            <a:schemeClr val="tx1"/>
          </a:solidFill>
          <a:latin typeface="Segoe UI" panose="020B0502040204020203" pitchFamily="34" charset="0"/>
          <a:ea typeface="+mn-ea"/>
          <a:cs typeface="+mn-cs"/>
        </a:defRPr>
      </a:lvl1pPr>
      <a:lvl2pPr marL="672400" indent="-224134" algn="l" defTabSz="896533" rtl="0" eaLnBrk="1" latinLnBrk="0" hangingPunct="1">
        <a:lnSpc>
          <a:spcPct val="90000"/>
        </a:lnSpc>
        <a:spcBef>
          <a:spcPts val="490"/>
        </a:spcBef>
        <a:buFont typeface="Arial" panose="020B0604020202020204" pitchFamily="34" charset="0"/>
        <a:buChar char="•"/>
        <a:defRPr sz="1800" kern="1200">
          <a:solidFill>
            <a:schemeClr val="tx1"/>
          </a:solidFill>
          <a:latin typeface="Segoe UI" panose="020B0502040204020203" pitchFamily="34" charset="0"/>
          <a:ea typeface="+mn-ea"/>
          <a:cs typeface="+mn-cs"/>
        </a:defRPr>
      </a:lvl2pPr>
      <a:lvl3pPr marL="1120667" indent="-224134" algn="l" defTabSz="896533" rtl="0" eaLnBrk="1" latinLnBrk="0" hangingPunct="1">
        <a:lnSpc>
          <a:spcPct val="90000"/>
        </a:lnSpc>
        <a:spcBef>
          <a:spcPts val="490"/>
        </a:spcBef>
        <a:buFont typeface="Arial" panose="020B0604020202020204" pitchFamily="34" charset="0"/>
        <a:buChar char="•"/>
        <a:defRPr sz="1600" kern="1200">
          <a:solidFill>
            <a:schemeClr val="tx1"/>
          </a:solidFill>
          <a:latin typeface="Segoe UI" panose="020B0502040204020203" pitchFamily="34" charset="0"/>
          <a:ea typeface="+mn-ea"/>
          <a:cs typeface="+mn-cs"/>
        </a:defRPr>
      </a:lvl3pPr>
      <a:lvl4pPr marL="1568933" indent="-224134" algn="l" defTabSz="896533" rtl="0" eaLnBrk="1" latinLnBrk="0" hangingPunct="1">
        <a:lnSpc>
          <a:spcPct val="90000"/>
        </a:lnSpc>
        <a:spcBef>
          <a:spcPts val="490"/>
        </a:spcBef>
        <a:buFont typeface="Arial" panose="020B0604020202020204" pitchFamily="34" charset="0"/>
        <a:buChar char="•"/>
        <a:defRPr sz="1400" kern="1200">
          <a:solidFill>
            <a:schemeClr val="tx1"/>
          </a:solidFill>
          <a:latin typeface="Segoe UI" panose="020B0502040204020203" pitchFamily="34" charset="0"/>
          <a:ea typeface="+mn-ea"/>
          <a:cs typeface="+mn-cs"/>
        </a:defRPr>
      </a:lvl4pPr>
      <a:lvl5pPr marL="2017200" indent="-224134" algn="l" defTabSz="896533" rtl="0" eaLnBrk="1" latinLnBrk="0" hangingPunct="1">
        <a:lnSpc>
          <a:spcPct val="90000"/>
        </a:lnSpc>
        <a:spcBef>
          <a:spcPts val="490"/>
        </a:spcBef>
        <a:buFont typeface="Arial" panose="020B0604020202020204" pitchFamily="34" charset="0"/>
        <a:buChar char="•"/>
        <a:defRPr sz="1400" kern="1200">
          <a:solidFill>
            <a:schemeClr val="tx1"/>
          </a:solidFill>
          <a:latin typeface="Segoe UI" panose="020B0502040204020203" pitchFamily="34" charset="0"/>
          <a:ea typeface="+mn-ea"/>
          <a:cs typeface="+mn-cs"/>
        </a:defRPr>
      </a:lvl5pPr>
      <a:lvl6pPr marL="2465466" indent="-224134" algn="l" defTabSz="896533" rtl="0" eaLnBrk="1" latinLnBrk="0" hangingPunct="1">
        <a:lnSpc>
          <a:spcPct val="90000"/>
        </a:lnSpc>
        <a:spcBef>
          <a:spcPts val="490"/>
        </a:spcBef>
        <a:buFont typeface="Arial" panose="020B0604020202020204" pitchFamily="34" charset="0"/>
        <a:buChar char="•"/>
        <a:defRPr sz="1800" kern="1200">
          <a:solidFill>
            <a:schemeClr val="tx1"/>
          </a:solidFill>
          <a:latin typeface="+mn-lt"/>
          <a:ea typeface="+mn-ea"/>
          <a:cs typeface="+mn-cs"/>
        </a:defRPr>
      </a:lvl6pPr>
      <a:lvl7pPr marL="2913733" indent="-224134" algn="l" defTabSz="896533" rtl="0" eaLnBrk="1" latinLnBrk="0" hangingPunct="1">
        <a:lnSpc>
          <a:spcPct val="90000"/>
        </a:lnSpc>
        <a:spcBef>
          <a:spcPts val="490"/>
        </a:spcBef>
        <a:buFont typeface="Arial" panose="020B0604020202020204" pitchFamily="34" charset="0"/>
        <a:buChar char="•"/>
        <a:defRPr sz="1800" kern="1200">
          <a:solidFill>
            <a:schemeClr val="tx1"/>
          </a:solidFill>
          <a:latin typeface="+mn-lt"/>
          <a:ea typeface="+mn-ea"/>
          <a:cs typeface="+mn-cs"/>
        </a:defRPr>
      </a:lvl7pPr>
      <a:lvl8pPr marL="3362000" indent="-224134" algn="l" defTabSz="896533" rtl="0" eaLnBrk="1" latinLnBrk="0" hangingPunct="1">
        <a:lnSpc>
          <a:spcPct val="90000"/>
        </a:lnSpc>
        <a:spcBef>
          <a:spcPts val="490"/>
        </a:spcBef>
        <a:buFont typeface="Arial" panose="020B0604020202020204" pitchFamily="34" charset="0"/>
        <a:buChar char="•"/>
        <a:defRPr sz="1800" kern="1200">
          <a:solidFill>
            <a:schemeClr val="tx1"/>
          </a:solidFill>
          <a:latin typeface="+mn-lt"/>
          <a:ea typeface="+mn-ea"/>
          <a:cs typeface="+mn-cs"/>
        </a:defRPr>
      </a:lvl8pPr>
      <a:lvl9pPr marL="3810267" indent="-224134" algn="l" defTabSz="896533" rtl="0" eaLnBrk="1" latinLnBrk="0" hangingPunct="1">
        <a:lnSpc>
          <a:spcPct val="90000"/>
        </a:lnSpc>
        <a:spcBef>
          <a:spcPts val="49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896533" rtl="0" eaLnBrk="1" latinLnBrk="0" hangingPunct="1">
        <a:defRPr sz="1800" kern="1200">
          <a:solidFill>
            <a:schemeClr val="tx1"/>
          </a:solidFill>
          <a:latin typeface="+mn-lt"/>
          <a:ea typeface="+mn-ea"/>
          <a:cs typeface="+mn-cs"/>
        </a:defRPr>
      </a:lvl1pPr>
      <a:lvl2pPr marL="448267" algn="l" defTabSz="896533" rtl="0" eaLnBrk="1" latinLnBrk="0" hangingPunct="1">
        <a:defRPr sz="1800" kern="1200">
          <a:solidFill>
            <a:schemeClr val="tx1"/>
          </a:solidFill>
          <a:latin typeface="+mn-lt"/>
          <a:ea typeface="+mn-ea"/>
          <a:cs typeface="+mn-cs"/>
        </a:defRPr>
      </a:lvl2pPr>
      <a:lvl3pPr marL="896533" algn="l" defTabSz="896533" rtl="0" eaLnBrk="1" latinLnBrk="0" hangingPunct="1">
        <a:defRPr sz="1800" kern="1200">
          <a:solidFill>
            <a:schemeClr val="tx1"/>
          </a:solidFill>
          <a:latin typeface="+mn-lt"/>
          <a:ea typeface="+mn-ea"/>
          <a:cs typeface="+mn-cs"/>
        </a:defRPr>
      </a:lvl3pPr>
      <a:lvl4pPr marL="1344800" algn="l" defTabSz="896533" rtl="0" eaLnBrk="1" latinLnBrk="0" hangingPunct="1">
        <a:defRPr sz="1800" kern="1200">
          <a:solidFill>
            <a:schemeClr val="tx1"/>
          </a:solidFill>
          <a:latin typeface="+mn-lt"/>
          <a:ea typeface="+mn-ea"/>
          <a:cs typeface="+mn-cs"/>
        </a:defRPr>
      </a:lvl4pPr>
      <a:lvl5pPr marL="1793067" algn="l" defTabSz="896533" rtl="0" eaLnBrk="1" latinLnBrk="0" hangingPunct="1">
        <a:defRPr sz="1800" kern="1200">
          <a:solidFill>
            <a:schemeClr val="tx1"/>
          </a:solidFill>
          <a:latin typeface="+mn-lt"/>
          <a:ea typeface="+mn-ea"/>
          <a:cs typeface="+mn-cs"/>
        </a:defRPr>
      </a:lvl5pPr>
      <a:lvl6pPr marL="2241334" algn="l" defTabSz="896533" rtl="0" eaLnBrk="1" latinLnBrk="0" hangingPunct="1">
        <a:defRPr sz="1800" kern="1200">
          <a:solidFill>
            <a:schemeClr val="tx1"/>
          </a:solidFill>
          <a:latin typeface="+mn-lt"/>
          <a:ea typeface="+mn-ea"/>
          <a:cs typeface="+mn-cs"/>
        </a:defRPr>
      </a:lvl6pPr>
      <a:lvl7pPr marL="2689600" algn="l" defTabSz="896533" rtl="0" eaLnBrk="1" latinLnBrk="0" hangingPunct="1">
        <a:defRPr sz="1800" kern="1200">
          <a:solidFill>
            <a:schemeClr val="tx1"/>
          </a:solidFill>
          <a:latin typeface="+mn-lt"/>
          <a:ea typeface="+mn-ea"/>
          <a:cs typeface="+mn-cs"/>
        </a:defRPr>
      </a:lvl7pPr>
      <a:lvl8pPr marL="3137867" algn="l" defTabSz="896533" rtl="0" eaLnBrk="1" latinLnBrk="0" hangingPunct="1">
        <a:defRPr sz="1800" kern="1200">
          <a:solidFill>
            <a:schemeClr val="tx1"/>
          </a:solidFill>
          <a:latin typeface="+mn-lt"/>
          <a:ea typeface="+mn-ea"/>
          <a:cs typeface="+mn-cs"/>
        </a:defRPr>
      </a:lvl8pPr>
      <a:lvl9pPr marL="3586133" algn="l" defTabSz="89653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1000" y="228600"/>
            <a:ext cx="11430000" cy="5334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380999" y="1143000"/>
            <a:ext cx="11430000" cy="45720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1" y="6356806"/>
            <a:ext cx="2743459" cy="304800"/>
          </a:xfrm>
          <a:prstGeom prst="rect">
            <a:avLst/>
          </a:prstGeom>
        </p:spPr>
        <p:txBody>
          <a:bodyPr vert="horz" lIns="91440" tIns="45720" rIns="91440" bIns="45720" rtlCol="0" anchor="ctr"/>
          <a:lstStyle>
            <a:lvl1pPr algn="l">
              <a:defRPr sz="1200">
                <a:solidFill>
                  <a:schemeClr val="tx1">
                    <a:tint val="75000"/>
                  </a:schemeClr>
                </a:solidFill>
                <a:latin typeface="Segoe UI" panose="020B0502040204020203" pitchFamily="34" charset="0"/>
              </a:defRPr>
            </a:lvl1pPr>
          </a:lstStyle>
          <a:p>
            <a:fld id="{8E4EE9DD-6364-4ECD-B2E9-BA18F6E3C8DE}" type="datetime1">
              <a:rPr lang="en-US" smtClean="0"/>
              <a:t>5/19/2025</a:t>
            </a:fld>
            <a:endParaRPr lang="en-US"/>
          </a:p>
        </p:txBody>
      </p:sp>
      <p:sp>
        <p:nvSpPr>
          <p:cNvPr id="5" name="Footer Placeholder 4"/>
          <p:cNvSpPr>
            <a:spLocks noGrp="1"/>
          </p:cNvSpPr>
          <p:nvPr>
            <p:ph type="ftr" sz="quarter" idx="3"/>
          </p:nvPr>
        </p:nvSpPr>
        <p:spPr>
          <a:xfrm>
            <a:off x="4038408" y="6356806"/>
            <a:ext cx="4115189" cy="364224"/>
          </a:xfrm>
          <a:prstGeom prst="rect">
            <a:avLst/>
          </a:prstGeom>
        </p:spPr>
        <p:txBody>
          <a:bodyPr vert="horz" lIns="91440" tIns="45720" rIns="91440" bIns="45720" rtlCol="0" anchor="ctr"/>
          <a:lstStyle>
            <a:lvl1pPr algn="ctr">
              <a:defRPr sz="1200">
                <a:solidFill>
                  <a:schemeClr val="tx1">
                    <a:tint val="75000"/>
                  </a:schemeClr>
                </a:solidFill>
                <a:latin typeface="Segoe UI" panose="020B0502040204020203" pitchFamily="34" charset="0"/>
              </a:defRPr>
            </a:lvl1pPr>
          </a:lstStyle>
          <a:p>
            <a:endParaRPr lang="en-US"/>
          </a:p>
        </p:txBody>
      </p:sp>
      <p:sp>
        <p:nvSpPr>
          <p:cNvPr id="6" name="Slide Number Placeholder 5"/>
          <p:cNvSpPr>
            <a:spLocks noGrp="1"/>
          </p:cNvSpPr>
          <p:nvPr>
            <p:ph type="sldNum" sz="quarter" idx="4"/>
          </p:nvPr>
        </p:nvSpPr>
        <p:spPr>
          <a:xfrm>
            <a:off x="11277600" y="6356805"/>
            <a:ext cx="533400" cy="304800"/>
          </a:xfrm>
          <a:prstGeom prst="rect">
            <a:avLst/>
          </a:prstGeom>
        </p:spPr>
        <p:txBody>
          <a:bodyPr vert="horz" lIns="91440" tIns="45720" rIns="91440" bIns="45720" rtlCol="0" anchor="ctr"/>
          <a:lstStyle>
            <a:lvl1pPr algn="r">
              <a:defRPr sz="1200">
                <a:solidFill>
                  <a:schemeClr val="tx1">
                    <a:tint val="75000"/>
                  </a:schemeClr>
                </a:solidFill>
                <a:latin typeface="Segoe UI" panose="020B0502040204020203" pitchFamily="34" charset="0"/>
              </a:defRPr>
            </a:lvl1pPr>
          </a:lstStyle>
          <a:p>
            <a:fld id="{49A40DB5-B054-4B52-B27D-446721D6CC27}" type="slidenum">
              <a:rPr lang="en-US" smtClean="0"/>
              <a:pPr/>
              <a:t>‹#›</a:t>
            </a:fld>
            <a:endParaRPr lang="en-US"/>
          </a:p>
        </p:txBody>
      </p:sp>
    </p:spTree>
    <p:extLst>
      <p:ext uri="{BB962C8B-B14F-4D97-AF65-F5344CB8AC3E}">
        <p14:creationId xmlns:p14="http://schemas.microsoft.com/office/powerpoint/2010/main" val="2845489276"/>
      </p:ext>
    </p:extLst>
  </p:cSld>
  <p:clrMap bg1="lt1" tx1="dk1" bg2="lt2" tx2="dk2" accent1="accent1" accent2="accent2" accent3="accent3" accent4="accent4" accent5="accent5" accent6="accent6" hlink="hlink" folHlink="folHlink"/>
  <p:sldLayoutIdLst>
    <p:sldLayoutId id="2147483739" r:id="rId1"/>
    <p:sldLayoutId id="2147483740" r:id="rId2"/>
    <p:sldLayoutId id="2147483832" r:id="rId3"/>
    <p:sldLayoutId id="2147483833" r:id="rId4"/>
    <p:sldLayoutId id="2147483804" r:id="rId5"/>
    <p:sldLayoutId id="2147483742" r:id="rId6"/>
    <p:sldLayoutId id="2147483743" r:id="rId7"/>
    <p:sldLayoutId id="2147483803" r:id="rId8"/>
    <p:sldLayoutId id="2147483744" r:id="rId9"/>
    <p:sldLayoutId id="2147483745" r:id="rId10"/>
    <p:sldLayoutId id="2147483746" r:id="rId11"/>
    <p:sldLayoutId id="2147483741" r:id="rId12"/>
    <p:sldLayoutId id="2147483747" r:id="rId13"/>
    <p:sldLayoutId id="2147483811" r:id="rId14"/>
    <p:sldLayoutId id="2147483812" r:id="rId15"/>
    <p:sldLayoutId id="2147483748" r:id="rId16"/>
    <p:sldLayoutId id="2147483749" r:id="rId17"/>
    <p:sldLayoutId id="2147483750" r:id="rId18"/>
    <p:sldLayoutId id="2147483751" r:id="rId19"/>
    <p:sldLayoutId id="2147483752" r:id="rId20"/>
    <p:sldLayoutId id="2147483753" r:id="rId21"/>
    <p:sldLayoutId id="2147483754" r:id="rId22"/>
    <p:sldLayoutId id="2147483755" r:id="rId23"/>
    <p:sldLayoutId id="2147483756" r:id="rId24"/>
    <p:sldLayoutId id="2147483757" r:id="rId25"/>
    <p:sldLayoutId id="2147483758" r:id="rId26"/>
    <p:sldLayoutId id="2147483759" r:id="rId27"/>
    <p:sldLayoutId id="2147483760" r:id="rId28"/>
    <p:sldLayoutId id="2147483761" r:id="rId29"/>
    <p:sldLayoutId id="2147483762" r:id="rId30"/>
    <p:sldLayoutId id="2147483763" r:id="rId31"/>
  </p:sldLayoutIdLst>
  <p:hf hdr="0" ftr="0" dt="0"/>
  <p:txStyles>
    <p:titleStyle>
      <a:lvl1pPr algn="l" defTabSz="896533"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224134" indent="-224134" algn="l" defTabSz="896533" rtl="0" eaLnBrk="1" latinLnBrk="0" hangingPunct="1">
        <a:lnSpc>
          <a:spcPct val="90000"/>
        </a:lnSpc>
        <a:spcBef>
          <a:spcPts val="981"/>
        </a:spcBef>
        <a:buFont typeface="Arial" panose="020B0604020202020204" pitchFamily="34" charset="0"/>
        <a:buChar char="•"/>
        <a:defRPr sz="2000" kern="1200">
          <a:solidFill>
            <a:schemeClr val="tx1"/>
          </a:solidFill>
          <a:latin typeface="Segoe UI" panose="020B0502040204020203" pitchFamily="34" charset="0"/>
          <a:ea typeface="+mn-ea"/>
          <a:cs typeface="+mn-cs"/>
        </a:defRPr>
      </a:lvl1pPr>
      <a:lvl2pPr marL="672400" indent="-224134" algn="l" defTabSz="896533" rtl="0" eaLnBrk="1" latinLnBrk="0" hangingPunct="1">
        <a:lnSpc>
          <a:spcPct val="90000"/>
        </a:lnSpc>
        <a:spcBef>
          <a:spcPts val="490"/>
        </a:spcBef>
        <a:buFont typeface="Arial" panose="020B0604020202020204" pitchFamily="34" charset="0"/>
        <a:buChar char="•"/>
        <a:defRPr sz="1800" kern="1200">
          <a:solidFill>
            <a:schemeClr val="tx1"/>
          </a:solidFill>
          <a:latin typeface="Segoe UI" panose="020B0502040204020203" pitchFamily="34" charset="0"/>
          <a:ea typeface="+mn-ea"/>
          <a:cs typeface="+mn-cs"/>
        </a:defRPr>
      </a:lvl2pPr>
      <a:lvl3pPr marL="1120667" indent="-224134" algn="l" defTabSz="896533" rtl="0" eaLnBrk="1" latinLnBrk="0" hangingPunct="1">
        <a:lnSpc>
          <a:spcPct val="90000"/>
        </a:lnSpc>
        <a:spcBef>
          <a:spcPts val="490"/>
        </a:spcBef>
        <a:buFont typeface="Arial" panose="020B0604020202020204" pitchFamily="34" charset="0"/>
        <a:buChar char="•"/>
        <a:defRPr sz="1600" kern="1200">
          <a:solidFill>
            <a:schemeClr val="tx1"/>
          </a:solidFill>
          <a:latin typeface="Segoe UI" panose="020B0502040204020203" pitchFamily="34" charset="0"/>
          <a:ea typeface="+mn-ea"/>
          <a:cs typeface="+mn-cs"/>
        </a:defRPr>
      </a:lvl3pPr>
      <a:lvl4pPr marL="1568933" indent="-224134" algn="l" defTabSz="896533" rtl="0" eaLnBrk="1" latinLnBrk="0" hangingPunct="1">
        <a:lnSpc>
          <a:spcPct val="90000"/>
        </a:lnSpc>
        <a:spcBef>
          <a:spcPts val="490"/>
        </a:spcBef>
        <a:buFont typeface="Arial" panose="020B0604020202020204" pitchFamily="34" charset="0"/>
        <a:buChar char="•"/>
        <a:defRPr sz="1400" kern="1200">
          <a:solidFill>
            <a:schemeClr val="tx1"/>
          </a:solidFill>
          <a:latin typeface="Segoe UI" panose="020B0502040204020203" pitchFamily="34" charset="0"/>
          <a:ea typeface="+mn-ea"/>
          <a:cs typeface="+mn-cs"/>
        </a:defRPr>
      </a:lvl4pPr>
      <a:lvl5pPr marL="2017200" indent="-224134" algn="l" defTabSz="896533" rtl="0" eaLnBrk="1" latinLnBrk="0" hangingPunct="1">
        <a:lnSpc>
          <a:spcPct val="90000"/>
        </a:lnSpc>
        <a:spcBef>
          <a:spcPts val="490"/>
        </a:spcBef>
        <a:buFont typeface="Arial" panose="020B0604020202020204" pitchFamily="34" charset="0"/>
        <a:buChar char="•"/>
        <a:defRPr sz="1400" kern="1200">
          <a:solidFill>
            <a:schemeClr val="tx1"/>
          </a:solidFill>
          <a:latin typeface="Segoe UI" panose="020B0502040204020203" pitchFamily="34" charset="0"/>
          <a:ea typeface="+mn-ea"/>
          <a:cs typeface="+mn-cs"/>
        </a:defRPr>
      </a:lvl5pPr>
      <a:lvl6pPr marL="2465466" indent="-224134" algn="l" defTabSz="896533" rtl="0" eaLnBrk="1" latinLnBrk="0" hangingPunct="1">
        <a:lnSpc>
          <a:spcPct val="90000"/>
        </a:lnSpc>
        <a:spcBef>
          <a:spcPts val="490"/>
        </a:spcBef>
        <a:buFont typeface="Arial" panose="020B0604020202020204" pitchFamily="34" charset="0"/>
        <a:buChar char="•"/>
        <a:defRPr sz="1800" kern="1200">
          <a:solidFill>
            <a:schemeClr val="tx1"/>
          </a:solidFill>
          <a:latin typeface="+mn-lt"/>
          <a:ea typeface="+mn-ea"/>
          <a:cs typeface="+mn-cs"/>
        </a:defRPr>
      </a:lvl6pPr>
      <a:lvl7pPr marL="2913733" indent="-224134" algn="l" defTabSz="896533" rtl="0" eaLnBrk="1" latinLnBrk="0" hangingPunct="1">
        <a:lnSpc>
          <a:spcPct val="90000"/>
        </a:lnSpc>
        <a:spcBef>
          <a:spcPts val="490"/>
        </a:spcBef>
        <a:buFont typeface="Arial" panose="020B0604020202020204" pitchFamily="34" charset="0"/>
        <a:buChar char="•"/>
        <a:defRPr sz="1800" kern="1200">
          <a:solidFill>
            <a:schemeClr val="tx1"/>
          </a:solidFill>
          <a:latin typeface="+mn-lt"/>
          <a:ea typeface="+mn-ea"/>
          <a:cs typeface="+mn-cs"/>
        </a:defRPr>
      </a:lvl7pPr>
      <a:lvl8pPr marL="3362000" indent="-224134" algn="l" defTabSz="896533" rtl="0" eaLnBrk="1" latinLnBrk="0" hangingPunct="1">
        <a:lnSpc>
          <a:spcPct val="90000"/>
        </a:lnSpc>
        <a:spcBef>
          <a:spcPts val="490"/>
        </a:spcBef>
        <a:buFont typeface="Arial" panose="020B0604020202020204" pitchFamily="34" charset="0"/>
        <a:buChar char="•"/>
        <a:defRPr sz="1800" kern="1200">
          <a:solidFill>
            <a:schemeClr val="tx1"/>
          </a:solidFill>
          <a:latin typeface="+mn-lt"/>
          <a:ea typeface="+mn-ea"/>
          <a:cs typeface="+mn-cs"/>
        </a:defRPr>
      </a:lvl8pPr>
      <a:lvl9pPr marL="3810267" indent="-224134" algn="l" defTabSz="896533" rtl="0" eaLnBrk="1" latinLnBrk="0" hangingPunct="1">
        <a:lnSpc>
          <a:spcPct val="90000"/>
        </a:lnSpc>
        <a:spcBef>
          <a:spcPts val="49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896533" rtl="0" eaLnBrk="1" latinLnBrk="0" hangingPunct="1">
        <a:defRPr sz="1800" kern="1200">
          <a:solidFill>
            <a:schemeClr val="tx1"/>
          </a:solidFill>
          <a:latin typeface="+mn-lt"/>
          <a:ea typeface="+mn-ea"/>
          <a:cs typeface="+mn-cs"/>
        </a:defRPr>
      </a:lvl1pPr>
      <a:lvl2pPr marL="448267" algn="l" defTabSz="896533" rtl="0" eaLnBrk="1" latinLnBrk="0" hangingPunct="1">
        <a:defRPr sz="1800" kern="1200">
          <a:solidFill>
            <a:schemeClr val="tx1"/>
          </a:solidFill>
          <a:latin typeface="+mn-lt"/>
          <a:ea typeface="+mn-ea"/>
          <a:cs typeface="+mn-cs"/>
        </a:defRPr>
      </a:lvl2pPr>
      <a:lvl3pPr marL="896533" algn="l" defTabSz="896533" rtl="0" eaLnBrk="1" latinLnBrk="0" hangingPunct="1">
        <a:defRPr sz="1800" kern="1200">
          <a:solidFill>
            <a:schemeClr val="tx1"/>
          </a:solidFill>
          <a:latin typeface="+mn-lt"/>
          <a:ea typeface="+mn-ea"/>
          <a:cs typeface="+mn-cs"/>
        </a:defRPr>
      </a:lvl3pPr>
      <a:lvl4pPr marL="1344800" algn="l" defTabSz="896533" rtl="0" eaLnBrk="1" latinLnBrk="0" hangingPunct="1">
        <a:defRPr sz="1800" kern="1200">
          <a:solidFill>
            <a:schemeClr val="tx1"/>
          </a:solidFill>
          <a:latin typeface="+mn-lt"/>
          <a:ea typeface="+mn-ea"/>
          <a:cs typeface="+mn-cs"/>
        </a:defRPr>
      </a:lvl4pPr>
      <a:lvl5pPr marL="1793067" algn="l" defTabSz="896533" rtl="0" eaLnBrk="1" latinLnBrk="0" hangingPunct="1">
        <a:defRPr sz="1800" kern="1200">
          <a:solidFill>
            <a:schemeClr val="tx1"/>
          </a:solidFill>
          <a:latin typeface="+mn-lt"/>
          <a:ea typeface="+mn-ea"/>
          <a:cs typeface="+mn-cs"/>
        </a:defRPr>
      </a:lvl5pPr>
      <a:lvl6pPr marL="2241334" algn="l" defTabSz="896533" rtl="0" eaLnBrk="1" latinLnBrk="0" hangingPunct="1">
        <a:defRPr sz="1800" kern="1200">
          <a:solidFill>
            <a:schemeClr val="tx1"/>
          </a:solidFill>
          <a:latin typeface="+mn-lt"/>
          <a:ea typeface="+mn-ea"/>
          <a:cs typeface="+mn-cs"/>
        </a:defRPr>
      </a:lvl6pPr>
      <a:lvl7pPr marL="2689600" algn="l" defTabSz="896533" rtl="0" eaLnBrk="1" latinLnBrk="0" hangingPunct="1">
        <a:defRPr sz="1800" kern="1200">
          <a:solidFill>
            <a:schemeClr val="tx1"/>
          </a:solidFill>
          <a:latin typeface="+mn-lt"/>
          <a:ea typeface="+mn-ea"/>
          <a:cs typeface="+mn-cs"/>
        </a:defRPr>
      </a:lvl7pPr>
      <a:lvl8pPr marL="3137867" algn="l" defTabSz="896533" rtl="0" eaLnBrk="1" latinLnBrk="0" hangingPunct="1">
        <a:defRPr sz="1800" kern="1200">
          <a:solidFill>
            <a:schemeClr val="tx1"/>
          </a:solidFill>
          <a:latin typeface="+mn-lt"/>
          <a:ea typeface="+mn-ea"/>
          <a:cs typeface="+mn-cs"/>
        </a:defRPr>
      </a:lvl8pPr>
      <a:lvl9pPr marL="3586133" algn="l" defTabSz="89653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9.xml"/><Relationship Id="rId4" Type="http://schemas.openxmlformats.org/officeDocument/2006/relationships/image" Target="../media/image15.png"/></Relationships>
</file>

<file path=ppt/slides/_rels/slide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9.xml"/><Relationship Id="rId5" Type="http://schemas.openxmlformats.org/officeDocument/2006/relationships/image" Target="../media/image18.pn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088F94-B25D-4165-A05B-C919FE124538}"/>
              </a:ext>
            </a:extLst>
          </p:cNvPr>
          <p:cNvSpPr>
            <a:spLocks noGrp="1"/>
          </p:cNvSpPr>
          <p:nvPr>
            <p:ph type="ctrTitle"/>
          </p:nvPr>
        </p:nvSpPr>
        <p:spPr/>
        <p:txBody>
          <a:bodyPr/>
          <a:lstStyle/>
          <a:p>
            <a:r>
              <a:rPr lang="en-US"/>
              <a:t>HYDAC – SharePoint Intranet</a:t>
            </a:r>
          </a:p>
        </p:txBody>
      </p:sp>
      <p:sp>
        <p:nvSpPr>
          <p:cNvPr id="8" name="Rectangle 7">
            <a:extLst>
              <a:ext uri="{FF2B5EF4-FFF2-40B4-BE49-F238E27FC236}">
                <a16:creationId xmlns:a16="http://schemas.microsoft.com/office/drawing/2014/main" id="{FBE508DA-8460-4788-8000-47A2BE6DA870}"/>
              </a:ext>
            </a:extLst>
          </p:cNvPr>
          <p:cNvSpPr/>
          <p:nvPr/>
        </p:nvSpPr>
        <p:spPr>
          <a:xfrm>
            <a:off x="389762" y="1234790"/>
            <a:ext cx="6451659" cy="5635197"/>
          </a:xfrm>
          <a:prstGeom prst="rect">
            <a:avLst/>
          </a:prstGeom>
        </p:spPr>
        <p:txBody>
          <a:bodyPr wrap="square">
            <a:spAutoFit/>
          </a:bodyPr>
          <a:lstStyle/>
          <a:p>
            <a:pPr lvl="0">
              <a:lnSpc>
                <a:spcPct val="100000"/>
              </a:lnSpc>
            </a:pPr>
            <a:r>
              <a:rPr lang="en-US" sz="2333" b="1">
                <a:solidFill>
                  <a:srgbClr val="0089D9"/>
                </a:solidFill>
                <a:latin typeface="Poppins" panose="00000500000000000000" pitchFamily="2" charset="0"/>
                <a:ea typeface="Calibri" panose="020F0502020204030204" pitchFamily="34" charset="0"/>
                <a:cs typeface="Poppins" panose="00000500000000000000" pitchFamily="2" charset="0"/>
              </a:rPr>
              <a:t>Business Need</a:t>
            </a:r>
            <a:endParaRPr lang="en-US" sz="2333">
              <a:solidFill>
                <a:srgbClr val="0089D9"/>
              </a:solidFill>
              <a:latin typeface="Poppins" panose="00000500000000000000" pitchFamily="2" charset="0"/>
              <a:cs typeface="Poppins" panose="00000500000000000000" pitchFamily="2" charset="0"/>
            </a:endParaRPr>
          </a:p>
          <a:p>
            <a:pPr lvl="0">
              <a:lnSpc>
                <a:spcPct val="114000"/>
              </a:lnSpc>
            </a:pPr>
            <a:r>
              <a:rPr lang="en-US" sz="1417">
                <a:solidFill>
                  <a:prstClr val="black"/>
                </a:solidFill>
                <a:latin typeface="Poppins" panose="00000500000000000000" pitchFamily="2" charset="0"/>
                <a:cs typeface="Poppins" panose="00000500000000000000" pitchFamily="2" charset="0"/>
              </a:rPr>
              <a:t>HYDAC provides fluid power solutions, industrial products and heavy duty mobile equipment. The company is headquartered Pennsylvania with 50 subsidiaries and remote offices across the US. HYDAC was company that had remote offices all across the US. They wanted us to help with giving departments/locations their own place to manage their work, collaboration sites, and share big impactful news company wide if needed. They also needed a redesign of their extranet. </a:t>
            </a:r>
          </a:p>
          <a:p>
            <a:pPr lvl="0">
              <a:lnSpc>
                <a:spcPct val="114000"/>
              </a:lnSpc>
            </a:pPr>
            <a:endParaRPr lang="en-US" sz="1333">
              <a:solidFill>
                <a:prstClr val="black"/>
              </a:solidFill>
              <a:latin typeface="Poppins" panose="00000500000000000000" pitchFamily="2" charset="0"/>
              <a:cs typeface="Poppins" panose="00000500000000000000" pitchFamily="2" charset="0"/>
            </a:endParaRPr>
          </a:p>
          <a:p>
            <a:pPr lvl="0"/>
            <a:r>
              <a:rPr lang="en-US" sz="2333" b="1">
                <a:solidFill>
                  <a:srgbClr val="0089D9"/>
                </a:solidFill>
                <a:latin typeface="Poppins" panose="00000500000000000000" pitchFamily="2" charset="0"/>
                <a:ea typeface="Calibri" panose="020F0502020204030204" pitchFamily="34" charset="0"/>
                <a:cs typeface="Poppins" panose="00000500000000000000" pitchFamily="2" charset="0"/>
              </a:rPr>
              <a:t>Project Scope</a:t>
            </a:r>
            <a:endParaRPr lang="en-US" sz="2333">
              <a:solidFill>
                <a:srgbClr val="0089D9"/>
              </a:solidFill>
              <a:latin typeface="Poppins" panose="00000500000000000000" pitchFamily="2" charset="0"/>
              <a:cs typeface="Poppins" panose="00000500000000000000" pitchFamily="2" charset="0"/>
            </a:endParaRPr>
          </a:p>
          <a:p>
            <a:pPr>
              <a:lnSpc>
                <a:spcPct val="120000"/>
              </a:lnSpc>
            </a:pPr>
            <a:r>
              <a:rPr lang="en-US" sz="1417">
                <a:solidFill>
                  <a:prstClr val="black"/>
                </a:solidFill>
                <a:latin typeface="Poppins" panose="00000500000000000000" pitchFamily="2" charset="0"/>
                <a:cs typeface="Poppins" panose="00000500000000000000" pitchFamily="2" charset="0"/>
              </a:rPr>
              <a:t>Affirma redesigned and implemented HYDAC's internal intranet to optimize the speed and navigational structure of their site. We also delivered their external facing Distributor's extranet portal. The subsidiaries were able to have their own space to collaborate more effectively amongst themselves. HYDA was so emphatically satisfied, we have been referred to two of their sister companies and have helped roadmap out their long-term SharePoint initiatives for migrations, UX Design, and external portals. This long-term strategic relationship encompasses road mapping, creative design work, and systems integration. </a:t>
            </a:r>
          </a:p>
        </p:txBody>
      </p:sp>
      <p:pic>
        <p:nvPicPr>
          <p:cNvPr id="5" name="Content Placeholder 5">
            <a:extLst>
              <a:ext uri="{FF2B5EF4-FFF2-40B4-BE49-F238E27FC236}">
                <a16:creationId xmlns:a16="http://schemas.microsoft.com/office/drawing/2014/main" id="{D138A746-5E98-43D8-9C8F-C654A8BC574D}"/>
              </a:ext>
            </a:extLst>
          </p:cNvPr>
          <p:cNvPicPr>
            <a:picLocks noChangeAspect="1"/>
          </p:cNvPicPr>
          <p:nvPr/>
        </p:nvPicPr>
        <p:blipFill>
          <a:blip r:embed="rId3"/>
          <a:stretch>
            <a:fillRect/>
          </a:stretch>
        </p:blipFill>
        <p:spPr>
          <a:xfrm>
            <a:off x="7135785" y="1211462"/>
            <a:ext cx="4503766" cy="487468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84213690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088F94-B25D-4165-A05B-C919FE124538}"/>
              </a:ext>
            </a:extLst>
          </p:cNvPr>
          <p:cNvSpPr>
            <a:spLocks noGrp="1"/>
          </p:cNvSpPr>
          <p:nvPr>
            <p:ph type="title"/>
          </p:nvPr>
        </p:nvSpPr>
        <p:spPr/>
        <p:txBody>
          <a:bodyPr/>
          <a:lstStyle/>
          <a:p>
            <a:r>
              <a:rPr lang="en-US"/>
              <a:t>HYDAC - Intranet</a:t>
            </a:r>
          </a:p>
        </p:txBody>
      </p:sp>
      <p:pic>
        <p:nvPicPr>
          <p:cNvPr id="6" name="Picture 5">
            <a:extLst>
              <a:ext uri="{FF2B5EF4-FFF2-40B4-BE49-F238E27FC236}">
                <a16:creationId xmlns:a16="http://schemas.microsoft.com/office/drawing/2014/main" id="{607B1CC7-74D1-439C-893D-07A07ED45B33}"/>
              </a:ext>
            </a:extLst>
          </p:cNvPr>
          <p:cNvPicPr>
            <a:picLocks noChangeAspect="1"/>
          </p:cNvPicPr>
          <p:nvPr/>
        </p:nvPicPr>
        <p:blipFill>
          <a:blip r:embed="rId3"/>
          <a:stretch>
            <a:fillRect/>
          </a:stretch>
        </p:blipFill>
        <p:spPr>
          <a:xfrm>
            <a:off x="6190684" y="1300141"/>
            <a:ext cx="4196040" cy="5274678"/>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14B2BE3E-60DD-40AB-BDF3-1326DA752670}"/>
              </a:ext>
            </a:extLst>
          </p:cNvPr>
          <p:cNvPicPr>
            <a:picLocks noChangeAspect="1"/>
          </p:cNvPicPr>
          <p:nvPr/>
        </p:nvPicPr>
        <p:blipFill>
          <a:blip r:embed="rId4"/>
          <a:stretch>
            <a:fillRect/>
          </a:stretch>
        </p:blipFill>
        <p:spPr>
          <a:xfrm>
            <a:off x="1585370" y="1300142"/>
            <a:ext cx="4306066" cy="527467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46794252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088F94-B25D-4165-A05B-C919FE124538}"/>
              </a:ext>
            </a:extLst>
          </p:cNvPr>
          <p:cNvSpPr>
            <a:spLocks noGrp="1"/>
          </p:cNvSpPr>
          <p:nvPr>
            <p:ph type="title"/>
          </p:nvPr>
        </p:nvSpPr>
        <p:spPr/>
        <p:txBody>
          <a:bodyPr/>
          <a:lstStyle/>
          <a:p>
            <a:r>
              <a:rPr lang="en-US"/>
              <a:t>HYDAC – Intranet Responsive Design</a:t>
            </a:r>
          </a:p>
        </p:txBody>
      </p:sp>
      <p:pic>
        <p:nvPicPr>
          <p:cNvPr id="5" name="Picture 4">
            <a:extLst>
              <a:ext uri="{FF2B5EF4-FFF2-40B4-BE49-F238E27FC236}">
                <a16:creationId xmlns:a16="http://schemas.microsoft.com/office/drawing/2014/main" id="{1187B804-5AEE-4DD4-A67E-9EEC73A1CAE0}"/>
              </a:ext>
            </a:extLst>
          </p:cNvPr>
          <p:cNvPicPr>
            <a:picLocks noChangeAspect="1"/>
          </p:cNvPicPr>
          <p:nvPr/>
        </p:nvPicPr>
        <p:blipFill>
          <a:blip r:embed="rId3"/>
          <a:stretch>
            <a:fillRect/>
          </a:stretch>
        </p:blipFill>
        <p:spPr>
          <a:xfrm>
            <a:off x="2015852" y="1616519"/>
            <a:ext cx="2162433" cy="4349299"/>
          </a:xfrm>
          <a:prstGeom prst="rect">
            <a:avLst/>
          </a:prstGeom>
        </p:spPr>
      </p:pic>
      <p:pic>
        <p:nvPicPr>
          <p:cNvPr id="8" name="Picture 7">
            <a:extLst>
              <a:ext uri="{FF2B5EF4-FFF2-40B4-BE49-F238E27FC236}">
                <a16:creationId xmlns:a16="http://schemas.microsoft.com/office/drawing/2014/main" id="{53857BE6-3513-4222-B09F-C6D23F17241A}"/>
              </a:ext>
            </a:extLst>
          </p:cNvPr>
          <p:cNvPicPr>
            <a:picLocks noChangeAspect="1"/>
          </p:cNvPicPr>
          <p:nvPr/>
        </p:nvPicPr>
        <p:blipFill>
          <a:blip r:embed="rId4"/>
          <a:stretch>
            <a:fillRect/>
          </a:stretch>
        </p:blipFill>
        <p:spPr>
          <a:xfrm>
            <a:off x="4946041" y="1673001"/>
            <a:ext cx="2095421" cy="4360905"/>
          </a:xfrm>
          <a:prstGeom prst="rect">
            <a:avLst/>
          </a:prstGeom>
        </p:spPr>
      </p:pic>
      <p:pic>
        <p:nvPicPr>
          <p:cNvPr id="9" name="Picture 8">
            <a:extLst>
              <a:ext uri="{FF2B5EF4-FFF2-40B4-BE49-F238E27FC236}">
                <a16:creationId xmlns:a16="http://schemas.microsoft.com/office/drawing/2014/main" id="{03253756-47E7-4B9A-8F8F-598D8AA53447}"/>
              </a:ext>
            </a:extLst>
          </p:cNvPr>
          <p:cNvPicPr>
            <a:picLocks noChangeAspect="1"/>
          </p:cNvPicPr>
          <p:nvPr/>
        </p:nvPicPr>
        <p:blipFill>
          <a:blip r:embed="rId4"/>
          <a:stretch>
            <a:fillRect/>
          </a:stretch>
        </p:blipFill>
        <p:spPr>
          <a:xfrm>
            <a:off x="7809219" y="1616518"/>
            <a:ext cx="2095421" cy="4360905"/>
          </a:xfrm>
          <a:prstGeom prst="rect">
            <a:avLst/>
          </a:prstGeom>
        </p:spPr>
      </p:pic>
      <p:pic>
        <p:nvPicPr>
          <p:cNvPr id="10" name="Picture 9">
            <a:extLst>
              <a:ext uri="{FF2B5EF4-FFF2-40B4-BE49-F238E27FC236}">
                <a16:creationId xmlns:a16="http://schemas.microsoft.com/office/drawing/2014/main" id="{4C6DA5CF-5B3C-458A-8661-9C0915994E58}"/>
              </a:ext>
            </a:extLst>
          </p:cNvPr>
          <p:cNvPicPr>
            <a:picLocks noChangeAspect="1"/>
          </p:cNvPicPr>
          <p:nvPr/>
        </p:nvPicPr>
        <p:blipFill>
          <a:blip r:embed="rId5"/>
          <a:stretch>
            <a:fillRect/>
          </a:stretch>
        </p:blipFill>
        <p:spPr>
          <a:xfrm>
            <a:off x="8010234" y="2370263"/>
            <a:ext cx="1693388" cy="2853416"/>
          </a:xfrm>
          <a:prstGeom prst="rect">
            <a:avLst/>
          </a:prstGeom>
        </p:spPr>
      </p:pic>
    </p:spTree>
    <p:extLst>
      <p:ext uri="{BB962C8B-B14F-4D97-AF65-F5344CB8AC3E}">
        <p14:creationId xmlns:p14="http://schemas.microsoft.com/office/powerpoint/2010/main" val="424070274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heme/theme1.xml><?xml version="1.0" encoding="utf-8"?>
<a:theme xmlns:a="http://schemas.openxmlformats.org/drawingml/2006/main" name="Custom Design">
  <a:themeElements>
    <a:clrScheme name="Affirma">
      <a:dk1>
        <a:sysClr val="windowText" lastClr="000000"/>
      </a:dk1>
      <a:lt1>
        <a:sysClr val="window" lastClr="FFFFFF"/>
      </a:lt1>
      <a:dk2>
        <a:srgbClr val="44546A"/>
      </a:dk2>
      <a:lt2>
        <a:srgbClr val="E7E6E6"/>
      </a:lt2>
      <a:accent1>
        <a:srgbClr val="235A5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1">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ffirma_QBR-CI_FY18 Q2_Prep(Updated)" id="{60F98659-98E9-4C4D-9310-9510EF3F70E3}" vid="{65065986-2AC3-4681-8D2A-70BCEC6AD53A}"/>
    </a:ext>
  </a:extLst>
</a:theme>
</file>

<file path=ppt/theme/theme2.xml><?xml version="1.0" encoding="utf-8"?>
<a:theme xmlns:a="http://schemas.openxmlformats.org/drawingml/2006/main" name="Custom Design">
  <a:themeElements>
    <a:clrScheme name="Affirma">
      <a:dk1>
        <a:sysClr val="windowText" lastClr="000000"/>
      </a:dk1>
      <a:lt1>
        <a:sysClr val="window" lastClr="FFFFFF"/>
      </a:lt1>
      <a:dk2>
        <a:srgbClr val="44546A"/>
      </a:dk2>
      <a:lt2>
        <a:srgbClr val="E7E6E6"/>
      </a:lt2>
      <a:accent1>
        <a:srgbClr val="235A5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1">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ffirma_QBR-CI_FY18 Q2_Prep(Updated)" id="{60F98659-98E9-4C4D-9310-9510EF3F70E3}" vid="{65065986-2AC3-4681-8D2A-70BCEC6AD53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D23BCBB7020E34DAE994A365BA94206" ma:contentTypeVersion="12" ma:contentTypeDescription="Create a new document." ma:contentTypeScope="" ma:versionID="b1c940a28d9f7ed7841dd66e388476ed">
  <xsd:schema xmlns:xsd="http://www.w3.org/2001/XMLSchema" xmlns:xs="http://www.w3.org/2001/XMLSchema" xmlns:p="http://schemas.microsoft.com/office/2006/metadata/properties" xmlns:ns2="f0ee8362-fa7e-4bc9-ab88-7dcfb17cb19b" targetNamespace="http://schemas.microsoft.com/office/2006/metadata/properties" ma:root="true" ma:fieldsID="8c9fb4aa225d81f58c6fca2e551d2526" ns2:_="">
    <xsd:import namespace="f0ee8362-fa7e-4bc9-ab88-7dcfb17cb19b"/>
    <xsd:element name="properties">
      <xsd:complexType>
        <xsd:sequence>
          <xsd:element name="documentManagement">
            <xsd:complexType>
              <xsd:all>
                <xsd:element ref="ns2:BusinessUnit" minOccurs="0"/>
                <xsd:element ref="ns2:Industries" minOccurs="0"/>
                <xsd:element ref="ns2:Solutions" minOccurs="0"/>
                <xsd:element ref="ns2:PlatTech" minOccurs="0"/>
                <xsd:element ref="ns2:Notes0" minOccurs="0"/>
                <xsd:element ref="ns2:Named_x0020_Account" minOccurs="0"/>
                <xsd:element ref="ns2:MediaServiceMetadata" minOccurs="0"/>
                <xsd:element ref="ns2:MediaServiceFastMetadata" minOccurs="0"/>
                <xsd:element ref="ns2:MediaServiceSearchProperties" minOccurs="0"/>
                <xsd:element ref="ns2:MediaServiceObjectDetectorVersions" minOccurs="0"/>
                <xsd:element ref="ns2:ProjectCompletionDate" minOccurs="0"/>
                <xsd:element ref="ns2:ApprovedByClien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0ee8362-fa7e-4bc9-ab88-7dcfb17cb19b" elementFormDefault="qualified">
    <xsd:import namespace="http://schemas.microsoft.com/office/2006/documentManagement/types"/>
    <xsd:import namespace="http://schemas.microsoft.com/office/infopath/2007/PartnerControls"/>
    <xsd:element name="BusinessUnit" ma:index="8" nillable="true" ma:displayName="Business Unit" ma:internalName="BusinessUnit">
      <xsd:complexType>
        <xsd:complexContent>
          <xsd:extension base="dms:MultiChoice">
            <xsd:sequence>
              <xsd:element name="Value" maxOccurs="unbounded" minOccurs="0" nillable="true">
                <xsd:simpleType>
                  <xsd:restriction base="dms:Choice">
                    <xsd:enumeration value="Business Process Outsourcing"/>
                    <xsd:enumeration value="Content and Change Management"/>
                    <xsd:enumeration value="Creative"/>
                    <xsd:enumeration value="Custom Development"/>
                    <xsd:enumeration value="Customer Relationship Management"/>
                    <xsd:enumeration value="Data and Analytics"/>
                    <xsd:enumeration value="Engagement Marketing"/>
                    <xsd:enumeration value="Infrastructure"/>
                    <xsd:enumeration value="Marketing Services"/>
                    <xsd:enumeration value="Modern Workplace"/>
                    <xsd:enumeration value="NetSuite"/>
                  </xsd:restriction>
                </xsd:simpleType>
              </xsd:element>
            </xsd:sequence>
          </xsd:extension>
        </xsd:complexContent>
      </xsd:complexType>
    </xsd:element>
    <xsd:element name="Industries" ma:index="9" nillable="true" ma:displayName="Industries" ma:format="Dropdown" ma:internalName="Industries">
      <xsd:complexType>
        <xsd:complexContent>
          <xsd:extension base="dms:MultiChoice">
            <xsd:sequence>
              <xsd:element name="Value" maxOccurs="unbounded" minOccurs="0" nillable="true">
                <xsd:simpleType>
                  <xsd:restriction base="dms:Choice">
                    <xsd:enumeration value="Aerospace"/>
                    <xsd:enumeration value="Agriculture"/>
                    <xsd:enumeration value="Agriculture Food"/>
                    <xsd:enumeration value="AI / AI Models"/>
                    <xsd:enumeration value="B2B"/>
                    <xsd:enumeration value="B2C"/>
                    <xsd:enumeration value="Chemical"/>
                    <xsd:enumeration value="Construction"/>
                    <xsd:enumeration value="Defence"/>
                    <xsd:enumeration value="Education"/>
                    <xsd:enumeration value="Energy"/>
                    <xsd:enumeration value="Engineering"/>
                    <xsd:enumeration value="Entertainment"/>
                    <xsd:enumeration value="Financial Services"/>
                    <xsd:enumeration value="Food"/>
                    <xsd:enumeration value="Government"/>
                    <xsd:enumeration value="Healthcare"/>
                    <xsd:enumeration value="Hospitality"/>
                    <xsd:enumeration value="Legal"/>
                    <xsd:enumeration value="Life Sciences"/>
                    <xsd:enumeration value="Manufacturing"/>
                    <xsd:enumeration value="Media"/>
                    <xsd:enumeration value="Non-Profit"/>
                    <xsd:enumeration value="Real Estate"/>
                    <xsd:enumeration value="Retail"/>
                    <xsd:enumeration value="Services"/>
                    <xsd:enumeration value="Technology"/>
                    <xsd:enumeration value="Telecommunications"/>
                    <xsd:enumeration value="Transportation"/>
                    <xsd:enumeration value="Water"/>
                    <xsd:enumeration value="Wellness"/>
                    <xsd:enumeration value="BPO"/>
                  </xsd:restriction>
                </xsd:simpleType>
              </xsd:element>
            </xsd:sequence>
          </xsd:extension>
        </xsd:complexContent>
      </xsd:complexType>
    </xsd:element>
    <xsd:element name="Solutions" ma:index="10" nillable="true" ma:displayName="Solutions" ma:format="Dropdown" ma:internalName="Solutions">
      <xsd:complexType>
        <xsd:complexContent>
          <xsd:extension base="dms:MultiChoice">
            <xsd:sequence>
              <xsd:element name="Value" maxOccurs="unbounded" minOccurs="0" nillable="true">
                <xsd:simpleType>
                  <xsd:restriction base="dms:Choice">
                    <xsd:enumeration value="ABM Marketing"/>
                    <xsd:enumeration value="AI"/>
                    <xsd:enumeration value="Audit"/>
                    <xsd:enumeration value="Change Management"/>
                    <xsd:enumeration value="Cloud"/>
                    <xsd:enumeration value="Configurations"/>
                    <xsd:enumeration value="Content"/>
                    <xsd:enumeration value="Customer &amp; Partner Support BPO"/>
                    <xsd:enumeration value="Customer / Partner Portal"/>
                    <xsd:enumeration value="Custom Search"/>
                    <xsd:enumeration value="Cybersecurity"/>
                    <xsd:enumeration value="Data Analytics"/>
                    <xsd:enumeration value="Design"/>
                    <xsd:enumeration value="Email Campaigns"/>
                    <xsd:enumeration value="Event support"/>
                    <xsd:enumeration value="HelpDesk Outsourcing BPO"/>
                    <xsd:enumeration value="Integrations"/>
                    <xsd:enumeration value="Intranet / Extranet"/>
                    <xsd:enumeration value="IoT"/>
                    <xsd:enumeration value="Link Building"/>
                    <xsd:enumeration value="Marketing Automation"/>
                    <xsd:enumeration value="Marketing Strategy"/>
                    <xsd:enumeration value="Marketing Technology"/>
                    <xsd:enumeration value="Migrations"/>
                    <xsd:enumeration value="Mobile Application"/>
                    <xsd:enumeration value="Organic Social Media"/>
                    <xsd:enumeration value="PPC"/>
                    <xsd:enumeration value="Personas &amp; Journey Mapping"/>
                    <xsd:enumeration value="Process Automation"/>
                    <xsd:enumeration value="Product Development"/>
                    <xsd:enumeration value="Research"/>
                    <xsd:enumeration value="SEO/ AEO"/>
                    <xsd:enumeration value="SPFx"/>
                    <xsd:enumeration value="Training"/>
                    <xsd:enumeration value="UX/ UI Design"/>
                    <xsd:enumeration value="Video Production"/>
                    <xsd:enumeration value="Webinars"/>
                    <xsd:enumeration value="Websites"/>
                    <xsd:enumeration value="DevOps"/>
                  </xsd:restriction>
                </xsd:simpleType>
              </xsd:element>
            </xsd:sequence>
          </xsd:extension>
        </xsd:complexContent>
      </xsd:complexType>
    </xsd:element>
    <xsd:element name="PlatTech" ma:index="11" nillable="true" ma:displayName="Platform / Technology" ma:format="Dropdown" ma:internalName="PlatTech">
      <xsd:complexType>
        <xsd:complexContent>
          <xsd:extension base="dms:MultiChoice">
            <xsd:sequence>
              <xsd:element name="Value" maxOccurs="unbounded" minOccurs="0" nillable="true">
                <xsd:simpleType>
                  <xsd:restriction base="dms:Choice">
                    <xsd:enumeration value=".NET"/>
                    <xsd:enumeration value="Android App"/>
                    <xsd:enumeration value="AWS"/>
                    <xsd:enumeration value="Angular"/>
                    <xsd:enumeration value="Azure"/>
                    <xsd:enumeration value="Azure DevOps"/>
                    <xsd:enumeration value="Boomi"/>
                    <xsd:enumeration value="Drupal"/>
                    <xsd:enumeration value="Dynamics"/>
                    <xsd:enumeration value="Flutter"/>
                    <xsd:enumeration value="GCP"/>
                    <xsd:enumeration value="Google"/>
                    <xsd:enumeration value="Great Plains"/>
                    <xsd:enumeration value="Hootsuite"/>
                    <xsd:enumeration value="HubSpot"/>
                    <xsd:enumeration value="iOS App"/>
                    <xsd:enumeration value="Java"/>
                    <xsd:enumeration value="Kentico"/>
                    <xsd:enumeration value="Looker Studio"/>
                    <xsd:enumeration value="Mobile App"/>
                    <xsd:enumeration value="Marketo / Adobe"/>
                    <xsd:enumeration value="NetSuite"/>
                    <xsd:enumeration value="O365"/>
                    <xsd:enumeration value="OneDrive"/>
                    <xsd:enumeration value="PowerSuite"/>
                    <xsd:enumeration value="Power BI"/>
                    <xsd:enumeration value="QuickBooks"/>
                    <xsd:enumeration value="React"/>
                    <xsd:enumeration value="React Native"/>
                    <xsd:enumeration value="Sage"/>
                    <xsd:enumeration value="Salesforce"/>
                    <xsd:enumeration value="Salesforce Experience Cloud"/>
                    <xsd:enumeration value="Salesforce Marketing Cloud"/>
                    <xsd:enumeration value="Salesforce CPQ"/>
                    <xsd:enumeration value="Salesforce Pardot"/>
                    <xsd:enumeration value="SharePoint"/>
                    <xsd:enumeration value="Shopify"/>
                    <xsd:enumeration value="Sitecore"/>
                    <xsd:enumeration value="Sitefinity"/>
                    <xsd:enumeration value="Snowflake"/>
                    <xsd:enumeration value="Sprinklr"/>
                    <xsd:enumeration value="SproutSocial"/>
                    <xsd:enumeration value="Tableau"/>
                    <xsd:enumeration value="WP Engine"/>
                    <xsd:enumeration value="Webflow"/>
                    <xsd:enumeration value="WooCommerce"/>
                    <xsd:enumeration value="WordPress"/>
                    <xsd:enumeration value="Zoho"/>
                    <xsd:enumeration value="Power Apps"/>
                    <xsd:enumeration value="Teams"/>
                    <xsd:enumeration value="Azure Data Factory"/>
                    <xsd:enumeration value="Zendesk"/>
                    <xsd:enumeration value="Business Central"/>
                    <xsd:enumeration value="Viva"/>
                  </xsd:restriction>
                </xsd:simpleType>
              </xsd:element>
            </xsd:sequence>
          </xsd:extension>
        </xsd:complexContent>
      </xsd:complexType>
    </xsd:element>
    <xsd:element name="Notes0" ma:index="12" nillable="true" ma:displayName="Notes" ma:internalName="Notes0">
      <xsd:simpleType>
        <xsd:restriction base="dms:Text">
          <xsd:maxLength value="255"/>
        </xsd:restriction>
      </xsd:simpleType>
    </xsd:element>
    <xsd:element name="Named_x0020_Account" ma:index="13" nillable="true" ma:displayName="Named Account" ma:format="Dropdown" ma:internalName="Named_x0020_Account">
      <xsd:simpleType>
        <xsd:restriction base="dms:Choice">
          <xsd:enumeration value="Microsoft"/>
          <xsd:enumeration value="Meta"/>
          <xsd:enumeration value="Amazon"/>
        </xsd:restriction>
      </xsd:simpleType>
    </xsd:element>
    <xsd:element name="MediaServiceMetadata" ma:index="14" nillable="true" ma:displayName="MediaServiceMetadata" ma:hidden="true" ma:internalName="MediaServiceMetadata" ma:readOnly="true">
      <xsd:simpleType>
        <xsd:restriction base="dms:Note"/>
      </xsd:simpleType>
    </xsd:element>
    <xsd:element name="MediaServiceFastMetadata" ma:index="15" nillable="true" ma:displayName="MediaServiceFastMetadata" ma:hidden="true" ma:internalName="MediaServiceFastMetadata" ma:readOnly="true">
      <xsd:simpleType>
        <xsd:restriction base="dms:Note"/>
      </xsd:simpleType>
    </xsd:element>
    <xsd:element name="MediaServiceSearchProperties" ma:index="16" nillable="true" ma:displayName="MediaServiceSearchProperties" ma:hidden="true" ma:internalName="MediaServiceSearchProperties" ma:readOnly="true">
      <xsd:simpleType>
        <xsd:restriction base="dms:Note"/>
      </xsd:simpleType>
    </xsd:element>
    <xsd:element name="MediaServiceObjectDetectorVersions" ma:index="17" nillable="true" ma:displayName="MediaServiceObjectDetectorVersions" ma:hidden="true" ma:indexed="true" ma:internalName="MediaServiceObjectDetectorVersions" ma:readOnly="true">
      <xsd:simpleType>
        <xsd:restriction base="dms:Text"/>
      </xsd:simpleType>
    </xsd:element>
    <xsd:element name="ProjectCompletionDate" ma:index="18" nillable="true" ma:displayName="Project Completion Date" ma:format="DateOnly" ma:internalName="ProjectCompletionDate">
      <xsd:simpleType>
        <xsd:restriction base="dms:DateTime"/>
      </xsd:simpleType>
    </xsd:element>
    <xsd:element name="ApprovedByClient" ma:index="19" nillable="true" ma:displayName="Approved By Client" ma:default="0" ma:format="Dropdown" ma:internalName="ApprovedByClient">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mso-contentType ?>
<customXsn xmlns="http://schemas.microsoft.com/office/2006/metadata/customXsn">
  <xsnLocation/>
  <cached>True</cached>
  <openByDefault>False</openByDefault>
  <xsnScope/>
</customXsn>
</file>

<file path=customXml/item4.xml><?xml version="1.0" encoding="utf-8"?>
<p:properties xmlns:p="http://schemas.microsoft.com/office/2006/metadata/properties" xmlns:xsi="http://www.w3.org/2001/XMLSchema-instance" xmlns:pc="http://schemas.microsoft.com/office/infopath/2007/PartnerControls">
  <documentManagement>
    <BusinessUnit xmlns="f0ee8362-fa7e-4bc9-ab88-7dcfb17cb19b">
      <Value>Modern Workplace</Value>
    </BusinessUnit>
    <Solutions xmlns="f0ee8362-fa7e-4bc9-ab88-7dcfb17cb19b">
      <Value>Intranet / Extranet</Value>
    </Solutions>
    <Industries xmlns="f0ee8362-fa7e-4bc9-ab88-7dcfb17cb19b">
      <Value>Manufacturing</Value>
      <Value>Services</Value>
      <Value>Transportation</Value>
    </Industries>
    <Notes0 xmlns="f0ee8362-fa7e-4bc9-ab88-7dcfb17cb19b" xsi:nil="true"/>
    <Named_x0020_Account xmlns="f0ee8362-fa7e-4bc9-ab88-7dcfb17cb19b" xsi:nil="true"/>
    <PlatTech xmlns="f0ee8362-fa7e-4bc9-ab88-7dcfb17cb19b">
      <Value>SharePoint</Value>
    </PlatTech>
    <ApprovedByClient xmlns="f0ee8362-fa7e-4bc9-ab88-7dcfb17cb19b">false</ApprovedByClient>
    <ProjectCompletionDate xmlns="f0ee8362-fa7e-4bc9-ab88-7dcfb17cb19b" xsi:nil="true"/>
  </documentManagement>
</p:properties>
</file>

<file path=customXml/itemProps1.xml><?xml version="1.0" encoding="utf-8"?>
<ds:datastoreItem xmlns:ds="http://schemas.openxmlformats.org/officeDocument/2006/customXml" ds:itemID="{6D58A1D8-C7C8-4A38-9F09-4A4EE506CF72}"/>
</file>

<file path=customXml/itemProps2.xml><?xml version="1.0" encoding="utf-8"?>
<ds:datastoreItem xmlns:ds="http://schemas.openxmlformats.org/officeDocument/2006/customXml" ds:itemID="{363D2885-1DF8-4812-BB27-133E44851081}">
  <ds:schemaRefs>
    <ds:schemaRef ds:uri="http://schemas.microsoft.com/sharepoint/v3/contenttype/forms"/>
  </ds:schemaRefs>
</ds:datastoreItem>
</file>

<file path=customXml/itemProps3.xml><?xml version="1.0" encoding="utf-8"?>
<ds:datastoreItem xmlns:ds="http://schemas.openxmlformats.org/officeDocument/2006/customXml" ds:itemID="{A441C6DC-3A27-4F17-A75F-AD52FD3CAAFF}">
  <ds:schemaRefs>
    <ds:schemaRef ds:uri="http://schemas.microsoft.com/office/2006/metadata/customXsn"/>
  </ds:schemaRefs>
</ds:datastoreItem>
</file>

<file path=customXml/itemProps4.xml><?xml version="1.0" encoding="utf-8"?>
<ds:datastoreItem xmlns:ds="http://schemas.openxmlformats.org/officeDocument/2006/customXml" ds:itemID="{41A87F7F-DE83-4C8A-B64B-64718E930266}">
  <ds:schemaRefs>
    <ds:schemaRef ds:uri="f0ee8362-fa7e-4bc9-ab88-7dcfb17cb19b"/>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3</Slides>
  <Notes>3</Notes>
  <HiddenSlides>0</HiddenSlides>
  <ScaleCrop>false</ScaleCrop>
  <HeadingPairs>
    <vt:vector size="4" baseType="variant">
      <vt:variant>
        <vt:lpstr>Theme</vt:lpstr>
      </vt:variant>
      <vt:variant>
        <vt:i4>2</vt:i4>
      </vt:variant>
      <vt:variant>
        <vt:lpstr>Slide Titles</vt:lpstr>
      </vt:variant>
      <vt:variant>
        <vt:i4>3</vt:i4>
      </vt:variant>
    </vt:vector>
  </HeadingPairs>
  <TitlesOfParts>
    <vt:vector size="5" baseType="lpstr">
      <vt:lpstr>Custom Design</vt:lpstr>
      <vt:lpstr>Custom Design</vt:lpstr>
      <vt:lpstr>HYDAC – SharePoint Intranet</vt:lpstr>
      <vt:lpstr>HYDAC - Intranet</vt:lpstr>
      <vt:lpstr>HYDAC – Intranet Responsive Design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revision>1</cp:revision>
  <dcterms:created xsi:type="dcterms:W3CDTF">2020-06-29T18:17:02Z</dcterms:created>
  <dcterms:modified xsi:type="dcterms:W3CDTF">2025-05-19T21:25:32Z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0x0101000D23BCBB7020E34DAE994A365BA94206</vt:lpwstr>
  </property>
  <property fmtid="{D5CDD505-2E9C-101B-9397-08002B2CF9AE}" pid="3" name="xd_Signature">
    <vt:bool>false</vt:bool>
  </property>
  <property fmtid="{D5CDD505-2E9C-101B-9397-08002B2CF9AE}" pid="4" name="xd_ProgID">
    <vt:lpwstr/>
  </property>
  <property fmtid="{D5CDD505-2E9C-101B-9397-08002B2CF9AE}" pid="5" name="ComplianceAssetId">
    <vt:lpwstr/>
  </property>
  <property fmtid="{D5CDD505-2E9C-101B-9397-08002B2CF9AE}" pid="6" name="TemplateUrl">
    <vt:lpwstr/>
  </property>
  <property fmtid="{D5CDD505-2E9C-101B-9397-08002B2CF9AE}" pid="7" name="Business Unit">
    <vt:lpwstr/>
  </property>
  <property fmtid="{D5CDD505-2E9C-101B-9397-08002B2CF9AE}" pid="8" name="Industry">
    <vt:lpwstr>55;#Manufacturing|99fc8efc-4fec-46af-b730-04691660d970</vt:lpwstr>
  </property>
  <property fmtid="{D5CDD505-2E9C-101B-9397-08002B2CF9AE}" pid="9" name="Service_x0020_Offering">
    <vt:lpwstr/>
  </property>
  <property fmtid="{D5CDD505-2E9C-101B-9397-08002B2CF9AE}" pid="10" name="Business_x0020_Unit">
    <vt:lpwstr/>
  </property>
  <property fmtid="{D5CDD505-2E9C-101B-9397-08002B2CF9AE}" pid="11" name="_ExtendedDescription">
    <vt:lpwstr/>
  </property>
  <property fmtid="{D5CDD505-2E9C-101B-9397-08002B2CF9AE}" pid="12" name="Service Offering">
    <vt:lpwstr/>
  </property>
  <property fmtid="{D5CDD505-2E9C-101B-9397-08002B2CF9AE}" pid="13" name="Category">
    <vt:lpwstr>6;#Case Study|8faa0ad1-25f0-4f56-8e38-f60e20c455d6</vt:lpwstr>
  </property>
  <property fmtid="{D5CDD505-2E9C-101B-9397-08002B2CF9AE}" pid="14" name="Order">
    <vt:r8>49400</vt:r8>
  </property>
  <property fmtid="{D5CDD505-2E9C-101B-9397-08002B2CF9AE}" pid="15" name="SO">
    <vt:lpwstr>37;#;#40;#;#43;#</vt:lpwstr>
  </property>
  <property fmtid="{D5CDD505-2E9C-101B-9397-08002B2CF9AE}" pid="16" name="SharedWithUsers">
    <vt:lpwstr>118;#Sam Hopkins</vt:lpwstr>
  </property>
  <property fmtid="{D5CDD505-2E9C-101B-9397-08002B2CF9AE}" pid="17" name="TriggerFlowInfo">
    <vt:lpwstr/>
  </property>
  <property fmtid="{D5CDD505-2E9C-101B-9397-08002B2CF9AE}" pid="18" name="_SharedFileIndex">
    <vt:lpwstr/>
  </property>
  <property fmtid="{D5CDD505-2E9C-101B-9397-08002B2CF9AE}" pid="19" name="_SourceUrl">
    <vt:lpwstr/>
  </property>
</Properties>
</file>